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58" r:id="rId5"/>
    <p:sldId id="273" r:id="rId6"/>
    <p:sldId id="259" r:id="rId7"/>
    <p:sldId id="260" r:id="rId8"/>
    <p:sldId id="262" r:id="rId9"/>
    <p:sldId id="268" r:id="rId10"/>
    <p:sldId id="269" r:id="rId11"/>
    <p:sldId id="274" r:id="rId12"/>
    <p:sldId id="261" r:id="rId13"/>
    <p:sldId id="263" r:id="rId14"/>
    <p:sldId id="26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FFFFFF"/>
    <a:srgbClr val="007882"/>
    <a:srgbClr val="FF00FF"/>
    <a:srgbClr val="0000FF"/>
    <a:srgbClr val="FF0000"/>
    <a:srgbClr val="02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8ABB7A-949D-C645-8B55-2779E29F1A77}" v="11" dt="2022-07-13T06:47:00.064"/>
    <p1510:client id="{C28AE34E-A7BA-AA42-B801-8BB749A86129}" v="2401" dt="2022-07-12T19:55:04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5"/>
    <p:restoredTop sz="89267"/>
  </p:normalViewPr>
  <p:slideViewPr>
    <p:cSldViewPr snapToGrid="0" snapToObjects="1">
      <p:cViewPr varScale="1">
        <p:scale>
          <a:sx n="150" d="100"/>
          <a:sy n="150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j Keller" userId="6332701c47ea3f96" providerId="LiveId" clId="{588ABB7A-949D-C645-8B55-2779E29F1A77}"/>
    <pc:docChg chg="modSld">
      <pc:chgData name="Sergej Keller" userId="6332701c47ea3f96" providerId="LiveId" clId="{588ABB7A-949D-C645-8B55-2779E29F1A77}" dt="2022-07-13T06:48:01.148" v="81" actId="1076"/>
      <pc:docMkLst>
        <pc:docMk/>
      </pc:docMkLst>
      <pc:sldChg chg="modSp">
        <pc:chgData name="Sergej Keller" userId="6332701c47ea3f96" providerId="LiveId" clId="{588ABB7A-949D-C645-8B55-2779E29F1A77}" dt="2022-07-13T06:40:48.407" v="39" actId="20577"/>
        <pc:sldMkLst>
          <pc:docMk/>
          <pc:sldMk cId="4116339050" sldId="257"/>
        </pc:sldMkLst>
        <pc:spChg chg="mod">
          <ac:chgData name="Sergej Keller" userId="6332701c47ea3f96" providerId="LiveId" clId="{588ABB7A-949D-C645-8B55-2779E29F1A77}" dt="2022-07-13T06:40:48.407" v="39" actId="20577"/>
          <ac:spMkLst>
            <pc:docMk/>
            <pc:sldMk cId="4116339050" sldId="257"/>
            <ac:spMk id="30" creationId="{5426848D-889E-35BD-0E81-00E25BC7100E}"/>
          </ac:spMkLst>
        </pc:spChg>
      </pc:sldChg>
      <pc:sldChg chg="modSp mod">
        <pc:chgData name="Sergej Keller" userId="6332701c47ea3f96" providerId="LiveId" clId="{588ABB7A-949D-C645-8B55-2779E29F1A77}" dt="2022-07-13T06:37:22.207" v="31" actId="20577"/>
        <pc:sldMkLst>
          <pc:docMk/>
          <pc:sldMk cId="1973675126" sldId="260"/>
        </pc:sldMkLst>
        <pc:spChg chg="mod">
          <ac:chgData name="Sergej Keller" userId="6332701c47ea3f96" providerId="LiveId" clId="{588ABB7A-949D-C645-8B55-2779E29F1A77}" dt="2022-07-13T06:33:06.245" v="9" actId="20577"/>
          <ac:spMkLst>
            <pc:docMk/>
            <pc:sldMk cId="1973675126" sldId="260"/>
            <ac:spMk id="4" creationId="{C57463FA-6A1D-8E84-84AC-6D0FC95EF703}"/>
          </ac:spMkLst>
        </pc:spChg>
        <pc:spChg chg="mod">
          <ac:chgData name="Sergej Keller" userId="6332701c47ea3f96" providerId="LiveId" clId="{588ABB7A-949D-C645-8B55-2779E29F1A77}" dt="2022-07-13T06:37:22.207" v="31" actId="20577"/>
          <ac:spMkLst>
            <pc:docMk/>
            <pc:sldMk cId="1973675126" sldId="260"/>
            <ac:spMk id="29" creationId="{A89C952C-10A7-E981-FBB0-104E12B78BF1}"/>
          </ac:spMkLst>
        </pc:spChg>
      </pc:sldChg>
      <pc:sldChg chg="modSp mod">
        <pc:chgData name="Sergej Keller" userId="6332701c47ea3f96" providerId="LiveId" clId="{588ABB7A-949D-C645-8B55-2779E29F1A77}" dt="2022-07-13T05:20:44.640" v="3" actId="1035"/>
        <pc:sldMkLst>
          <pc:docMk/>
          <pc:sldMk cId="1455207497" sldId="263"/>
        </pc:sldMkLst>
        <pc:spChg chg="mod">
          <ac:chgData name="Sergej Keller" userId="6332701c47ea3f96" providerId="LiveId" clId="{588ABB7A-949D-C645-8B55-2779E29F1A77}" dt="2022-07-13T05:20:44.640" v="3" actId="1035"/>
          <ac:spMkLst>
            <pc:docMk/>
            <pc:sldMk cId="1455207497" sldId="263"/>
            <ac:spMk id="4" creationId="{0CB79DC8-1BB8-A846-D802-F26D0A7D681B}"/>
          </ac:spMkLst>
        </pc:spChg>
      </pc:sldChg>
      <pc:sldChg chg="modSp mod">
        <pc:chgData name="Sergej Keller" userId="6332701c47ea3f96" providerId="LiveId" clId="{588ABB7A-949D-C645-8B55-2779E29F1A77}" dt="2022-07-13T06:48:01.148" v="81" actId="1076"/>
        <pc:sldMkLst>
          <pc:docMk/>
          <pc:sldMk cId="137307497" sldId="268"/>
        </pc:sldMkLst>
        <pc:spChg chg="mod">
          <ac:chgData name="Sergej Keller" userId="6332701c47ea3f96" providerId="LiveId" clId="{588ABB7A-949D-C645-8B55-2779E29F1A77}" dt="2022-07-13T06:44:17.107" v="52" actId="20577"/>
          <ac:spMkLst>
            <pc:docMk/>
            <pc:sldMk cId="137307497" sldId="268"/>
            <ac:spMk id="4" creationId="{C57463FA-6A1D-8E84-84AC-6D0FC95EF703}"/>
          </ac:spMkLst>
        </pc:spChg>
        <pc:grpChg chg="mod">
          <ac:chgData name="Sergej Keller" userId="6332701c47ea3f96" providerId="LiveId" clId="{588ABB7A-949D-C645-8B55-2779E29F1A77}" dt="2022-07-13T06:47:48.044" v="69" actId="1035"/>
          <ac:grpSpMkLst>
            <pc:docMk/>
            <pc:sldMk cId="137307497" sldId="268"/>
            <ac:grpSpMk id="27" creationId="{C09E5760-8E86-A0BA-A64C-4EA6F89574EB}"/>
          </ac:grpSpMkLst>
        </pc:grpChg>
        <pc:grpChg chg="mod">
          <ac:chgData name="Sergej Keller" userId="6332701c47ea3f96" providerId="LiveId" clId="{588ABB7A-949D-C645-8B55-2779E29F1A77}" dt="2022-07-13T06:47:51.536" v="73" actId="1038"/>
          <ac:grpSpMkLst>
            <pc:docMk/>
            <pc:sldMk cId="137307497" sldId="268"/>
            <ac:grpSpMk id="30" creationId="{89335BFD-22F8-741A-23A4-D69C6F54F5E3}"/>
          </ac:grpSpMkLst>
        </pc:grpChg>
        <pc:grpChg chg="mod">
          <ac:chgData name="Sergej Keller" userId="6332701c47ea3f96" providerId="LiveId" clId="{588ABB7A-949D-C645-8B55-2779E29F1A77}" dt="2022-07-13T06:48:01.148" v="81" actId="1076"/>
          <ac:grpSpMkLst>
            <pc:docMk/>
            <pc:sldMk cId="137307497" sldId="268"/>
            <ac:grpSpMk id="33" creationId="{32CD434E-8F97-227D-2629-FC7AF60D2D4F}"/>
          </ac:grpSpMkLst>
        </pc:grpChg>
        <pc:grpChg chg="mod">
          <ac:chgData name="Sergej Keller" userId="6332701c47ea3f96" providerId="LiveId" clId="{588ABB7A-949D-C645-8B55-2779E29F1A77}" dt="2022-07-13T06:47:57.502" v="80" actId="1038"/>
          <ac:grpSpMkLst>
            <pc:docMk/>
            <pc:sldMk cId="137307497" sldId="268"/>
            <ac:grpSpMk id="36" creationId="{994AF0DA-BC80-65A7-7960-FFF5BD3E4873}"/>
          </ac:grpSpMkLst>
        </pc:grpChg>
        <pc:picChg chg="mod modCrop">
          <ac:chgData name="Sergej Keller" userId="6332701c47ea3f96" providerId="LiveId" clId="{588ABB7A-949D-C645-8B55-2779E29F1A77}" dt="2022-07-13T06:47:27.198" v="57" actId="1076"/>
          <ac:picMkLst>
            <pc:docMk/>
            <pc:sldMk cId="137307497" sldId="268"/>
            <ac:picMk id="8" creationId="{2042BFB3-2537-B29C-1D20-A2CF73156AF0}"/>
          </ac:picMkLst>
        </pc:picChg>
      </pc:sldChg>
      <pc:sldChg chg="delSp mod modAnim">
        <pc:chgData name="Sergej Keller" userId="6332701c47ea3f96" providerId="LiveId" clId="{588ABB7A-949D-C645-8B55-2779E29F1A77}" dt="2022-07-13T06:35:00.121" v="11"/>
        <pc:sldMkLst>
          <pc:docMk/>
          <pc:sldMk cId="1090806968" sldId="269"/>
        </pc:sldMkLst>
        <pc:spChg chg="topLvl">
          <ac:chgData name="Sergej Keller" userId="6332701c47ea3f96" providerId="LiveId" clId="{588ABB7A-949D-C645-8B55-2779E29F1A77}" dt="2022-07-13T06:34:51.621" v="10" actId="165"/>
          <ac:spMkLst>
            <pc:docMk/>
            <pc:sldMk cId="1090806968" sldId="269"/>
            <ac:spMk id="6" creationId="{727F3770-DFB0-3598-B858-4010DB60F950}"/>
          </ac:spMkLst>
        </pc:spChg>
        <pc:spChg chg="topLvl">
          <ac:chgData name="Sergej Keller" userId="6332701c47ea3f96" providerId="LiveId" clId="{588ABB7A-949D-C645-8B55-2779E29F1A77}" dt="2022-07-13T06:34:51.621" v="10" actId="165"/>
          <ac:spMkLst>
            <pc:docMk/>
            <pc:sldMk cId="1090806968" sldId="269"/>
            <ac:spMk id="8" creationId="{417FED68-A037-0B1B-2458-3376702AFB44}"/>
          </ac:spMkLst>
        </pc:spChg>
        <pc:spChg chg="topLvl">
          <ac:chgData name="Sergej Keller" userId="6332701c47ea3f96" providerId="LiveId" clId="{588ABB7A-949D-C645-8B55-2779E29F1A77}" dt="2022-07-13T06:34:51.621" v="10" actId="165"/>
          <ac:spMkLst>
            <pc:docMk/>
            <pc:sldMk cId="1090806968" sldId="269"/>
            <ac:spMk id="46" creationId="{9A1364FC-C180-D0A3-234B-F539B63C93B0}"/>
          </ac:spMkLst>
        </pc:spChg>
        <pc:grpChg chg="del">
          <ac:chgData name="Sergej Keller" userId="6332701c47ea3f96" providerId="LiveId" clId="{588ABB7A-949D-C645-8B55-2779E29F1A77}" dt="2022-07-13T06:34:51.621" v="10" actId="165"/>
          <ac:grpSpMkLst>
            <pc:docMk/>
            <pc:sldMk cId="1090806968" sldId="269"/>
            <ac:grpSpMk id="9" creationId="{5014DD53-971B-093B-9D95-B3B09611E3D4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D904B-C115-A844-8F4E-095660E2F501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DA364D17-388C-A94F-AB65-C8D74483F041}">
      <dgm:prSet phldrT="[Text]"/>
      <dgm:spPr>
        <a:solidFill>
          <a:srgbClr val="007882"/>
        </a:solidFill>
      </dgm:spPr>
      <dgm:t>
        <a:bodyPr/>
        <a:lstStyle/>
        <a:p>
          <a:r>
            <a:rPr lang="de-DE" dirty="0"/>
            <a:t>Generating orthogonal Codes</a:t>
          </a:r>
        </a:p>
      </dgm:t>
    </dgm:pt>
    <dgm:pt modelId="{C8614452-7962-2145-8016-A9E2EB8265BF}" type="parTrans" cxnId="{E2D61016-8C01-3447-ACFF-998173300B97}">
      <dgm:prSet/>
      <dgm:spPr/>
      <dgm:t>
        <a:bodyPr/>
        <a:lstStyle/>
        <a:p>
          <a:endParaRPr lang="de-DE"/>
        </a:p>
      </dgm:t>
    </dgm:pt>
    <dgm:pt modelId="{C18E480B-5FB9-DA47-8F86-B89FBAA44F7F}" type="sibTrans" cxnId="{E2D61016-8C01-3447-ACFF-998173300B9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ADA6B19B-31BF-7946-B59D-6D3E6CB99A9A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Apply</a:t>
          </a:r>
          <a:r>
            <a:rPr lang="de-DE" dirty="0"/>
            <a:t> Cosinus FIR</a:t>
          </a:r>
        </a:p>
      </dgm:t>
    </dgm:pt>
    <dgm:pt modelId="{A46786E7-9840-E043-B881-EA5B3C446CFE}" type="parTrans" cxnId="{81FA1263-01E7-E742-9A40-F331EFF261F7}">
      <dgm:prSet/>
      <dgm:spPr/>
      <dgm:t>
        <a:bodyPr/>
        <a:lstStyle/>
        <a:p>
          <a:endParaRPr lang="de-DE"/>
        </a:p>
      </dgm:t>
    </dgm:pt>
    <dgm:pt modelId="{2C153C4D-67FA-0743-BFC7-AF3132E5D602}" type="sibTrans" cxnId="{81FA1263-01E7-E742-9A40-F331EFF261F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0F6E893E-7CC9-824F-832D-2E98F40B823D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Anchors broadcasting Codes at base station</a:t>
          </a:r>
        </a:p>
      </dgm:t>
    </dgm:pt>
    <dgm:pt modelId="{286E61C8-8D2B-3449-87FA-350DA47B9FDB}" type="parTrans" cxnId="{1677AFF0-F99E-AB46-BF6A-86B56C9B0571}">
      <dgm:prSet/>
      <dgm:spPr/>
      <dgm:t>
        <a:bodyPr/>
        <a:lstStyle/>
        <a:p>
          <a:endParaRPr lang="de-DE"/>
        </a:p>
      </dgm:t>
    </dgm:pt>
    <dgm:pt modelId="{924EB3C3-4AFD-1B4B-94CD-A44DEBCB6257}" type="sibTrans" cxnId="{1677AFF0-F99E-AB46-BF6A-86B56C9B057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7933AE7F-FBBD-374A-87E1-2109BBC22ED9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ROV receives Sum of codes</a:t>
          </a:r>
        </a:p>
      </dgm:t>
    </dgm:pt>
    <dgm:pt modelId="{58B6323E-FE94-4544-A0F5-FD5952E8B2D9}" type="parTrans" cxnId="{D7105647-7964-784C-8684-73435E0DFEF7}">
      <dgm:prSet/>
      <dgm:spPr/>
      <dgm:t>
        <a:bodyPr/>
        <a:lstStyle/>
        <a:p>
          <a:endParaRPr lang="de-DE"/>
        </a:p>
      </dgm:t>
    </dgm:pt>
    <dgm:pt modelId="{DB0EE9A8-97F9-C648-9424-284DDEAD063A}" type="sibTrans" cxnId="{D7105647-7964-784C-8684-73435E0DFEF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56F58E01-E2B4-AE4A-BD57-9FA2E632D1B4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Calculate delay by max index value of cross-correlation</a:t>
          </a:r>
        </a:p>
      </dgm:t>
    </dgm:pt>
    <dgm:pt modelId="{184ADD17-3D2A-8744-B08D-AA0CAD9C1C82}" type="parTrans" cxnId="{FDE9DC4F-DA37-3747-A313-63138F77EE5C}">
      <dgm:prSet/>
      <dgm:spPr/>
      <dgm:t>
        <a:bodyPr/>
        <a:lstStyle/>
        <a:p>
          <a:endParaRPr lang="de-DE"/>
        </a:p>
      </dgm:t>
    </dgm:pt>
    <dgm:pt modelId="{DE5CB253-A932-BF42-A44F-1EAD8A882C1B}" type="sibTrans" cxnId="{FDE9DC4F-DA37-3747-A313-63138F77EE5C}">
      <dgm:prSet/>
      <dgm:spPr/>
      <dgm:t>
        <a:bodyPr/>
        <a:lstStyle/>
        <a:p>
          <a:endParaRPr lang="de-DE"/>
        </a:p>
      </dgm:t>
    </dgm:pt>
    <dgm:pt modelId="{954DB874-5BC7-9F4B-AC08-855B5478C01F}" type="pres">
      <dgm:prSet presAssocID="{C5ED904B-C115-A844-8F4E-095660E2F501}" presName="linearFlow" presStyleCnt="0">
        <dgm:presLayoutVars>
          <dgm:resizeHandles val="exact"/>
        </dgm:presLayoutVars>
      </dgm:prSet>
      <dgm:spPr/>
    </dgm:pt>
    <dgm:pt modelId="{AE7FB802-BC67-294A-B366-A1F98BAC4E46}" type="pres">
      <dgm:prSet presAssocID="{DA364D17-388C-A94F-AB65-C8D74483F041}" presName="node" presStyleLbl="node1" presStyleIdx="0" presStyleCnt="5">
        <dgm:presLayoutVars>
          <dgm:bulletEnabled val="1"/>
        </dgm:presLayoutVars>
      </dgm:prSet>
      <dgm:spPr/>
    </dgm:pt>
    <dgm:pt modelId="{40F447E5-E7B3-C745-9644-AC9C9E858E95}" type="pres">
      <dgm:prSet presAssocID="{C18E480B-5FB9-DA47-8F86-B89FBAA44F7F}" presName="sibTrans" presStyleLbl="sibTrans2D1" presStyleIdx="0" presStyleCnt="4"/>
      <dgm:spPr/>
    </dgm:pt>
    <dgm:pt modelId="{7979A88F-84BE-1F44-9435-F026313A82C8}" type="pres">
      <dgm:prSet presAssocID="{C18E480B-5FB9-DA47-8F86-B89FBAA44F7F}" presName="connectorText" presStyleLbl="sibTrans2D1" presStyleIdx="0" presStyleCnt="4"/>
      <dgm:spPr/>
    </dgm:pt>
    <dgm:pt modelId="{1E22AA2F-9C26-D945-904F-9557733EF319}" type="pres">
      <dgm:prSet presAssocID="{ADA6B19B-31BF-7946-B59D-6D3E6CB99A9A}" presName="node" presStyleLbl="node1" presStyleIdx="1" presStyleCnt="5">
        <dgm:presLayoutVars>
          <dgm:bulletEnabled val="1"/>
        </dgm:presLayoutVars>
      </dgm:prSet>
      <dgm:spPr/>
    </dgm:pt>
    <dgm:pt modelId="{E72CC1FF-B99A-CA47-B5B5-2F71025495B3}" type="pres">
      <dgm:prSet presAssocID="{2C153C4D-67FA-0743-BFC7-AF3132E5D602}" presName="sibTrans" presStyleLbl="sibTrans2D1" presStyleIdx="1" presStyleCnt="4"/>
      <dgm:spPr/>
    </dgm:pt>
    <dgm:pt modelId="{01552E9F-2060-C240-B0FD-424A250AB67D}" type="pres">
      <dgm:prSet presAssocID="{2C153C4D-67FA-0743-BFC7-AF3132E5D602}" presName="connectorText" presStyleLbl="sibTrans2D1" presStyleIdx="1" presStyleCnt="4"/>
      <dgm:spPr/>
    </dgm:pt>
    <dgm:pt modelId="{BA1692B4-3693-3E41-9430-A68EB2196A8A}" type="pres">
      <dgm:prSet presAssocID="{0F6E893E-7CC9-824F-832D-2E98F40B823D}" presName="node" presStyleLbl="node1" presStyleIdx="2" presStyleCnt="5">
        <dgm:presLayoutVars>
          <dgm:bulletEnabled val="1"/>
        </dgm:presLayoutVars>
      </dgm:prSet>
      <dgm:spPr/>
    </dgm:pt>
    <dgm:pt modelId="{C75F866C-5224-9440-AF83-C243104BE343}" type="pres">
      <dgm:prSet presAssocID="{924EB3C3-4AFD-1B4B-94CD-A44DEBCB6257}" presName="sibTrans" presStyleLbl="sibTrans2D1" presStyleIdx="2" presStyleCnt="4"/>
      <dgm:spPr/>
    </dgm:pt>
    <dgm:pt modelId="{E090A50D-089A-874F-8AF2-3BD63D120416}" type="pres">
      <dgm:prSet presAssocID="{924EB3C3-4AFD-1B4B-94CD-A44DEBCB6257}" presName="connectorText" presStyleLbl="sibTrans2D1" presStyleIdx="2" presStyleCnt="4"/>
      <dgm:spPr/>
    </dgm:pt>
    <dgm:pt modelId="{A9EFAD4B-10C5-9940-9512-BE2E1CC0E027}" type="pres">
      <dgm:prSet presAssocID="{7933AE7F-FBBD-374A-87E1-2109BBC22ED9}" presName="node" presStyleLbl="node1" presStyleIdx="3" presStyleCnt="5">
        <dgm:presLayoutVars>
          <dgm:bulletEnabled val="1"/>
        </dgm:presLayoutVars>
      </dgm:prSet>
      <dgm:spPr/>
    </dgm:pt>
    <dgm:pt modelId="{BC29204C-67BE-334F-9723-6A558C830A6B}" type="pres">
      <dgm:prSet presAssocID="{DB0EE9A8-97F9-C648-9424-284DDEAD063A}" presName="sibTrans" presStyleLbl="sibTrans2D1" presStyleIdx="3" presStyleCnt="4"/>
      <dgm:spPr/>
    </dgm:pt>
    <dgm:pt modelId="{76C7D590-EEED-744B-BDE4-8E1CE166D765}" type="pres">
      <dgm:prSet presAssocID="{DB0EE9A8-97F9-C648-9424-284DDEAD063A}" presName="connectorText" presStyleLbl="sibTrans2D1" presStyleIdx="3" presStyleCnt="4"/>
      <dgm:spPr/>
    </dgm:pt>
    <dgm:pt modelId="{93D18229-DDD7-1C4C-87A3-3ABCF6A86AD0}" type="pres">
      <dgm:prSet presAssocID="{56F58E01-E2B4-AE4A-BD57-9FA2E632D1B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9FE0C-891E-004A-A6DB-E219588EA7C2}" type="presOf" srcId="{DB0EE9A8-97F9-C648-9424-284DDEAD063A}" destId="{BC29204C-67BE-334F-9723-6A558C830A6B}" srcOrd="0" destOrd="0" presId="urn:microsoft.com/office/officeart/2005/8/layout/process2"/>
    <dgm:cxn modelId="{E2D61016-8C01-3447-ACFF-998173300B97}" srcId="{C5ED904B-C115-A844-8F4E-095660E2F501}" destId="{DA364D17-388C-A94F-AB65-C8D74483F041}" srcOrd="0" destOrd="0" parTransId="{C8614452-7962-2145-8016-A9E2EB8265BF}" sibTransId="{C18E480B-5FB9-DA47-8F86-B89FBAA44F7F}"/>
    <dgm:cxn modelId="{396B8021-36C8-3946-BB58-C448E82313B6}" type="presOf" srcId="{7933AE7F-FBBD-374A-87E1-2109BBC22ED9}" destId="{A9EFAD4B-10C5-9940-9512-BE2E1CC0E027}" srcOrd="0" destOrd="0" presId="urn:microsoft.com/office/officeart/2005/8/layout/process2"/>
    <dgm:cxn modelId="{567CB536-D560-D94A-8027-5C55E9F48003}" type="presOf" srcId="{ADA6B19B-31BF-7946-B59D-6D3E6CB99A9A}" destId="{1E22AA2F-9C26-D945-904F-9557733EF319}" srcOrd="0" destOrd="0" presId="urn:microsoft.com/office/officeart/2005/8/layout/process2"/>
    <dgm:cxn modelId="{D7105647-7964-784C-8684-73435E0DFEF7}" srcId="{C5ED904B-C115-A844-8F4E-095660E2F501}" destId="{7933AE7F-FBBD-374A-87E1-2109BBC22ED9}" srcOrd="3" destOrd="0" parTransId="{58B6323E-FE94-4544-A0F5-FD5952E8B2D9}" sibTransId="{DB0EE9A8-97F9-C648-9424-284DDEAD063A}"/>
    <dgm:cxn modelId="{4D872A49-C810-BF4C-95F4-6EE467112BFE}" type="presOf" srcId="{0F6E893E-7CC9-824F-832D-2E98F40B823D}" destId="{BA1692B4-3693-3E41-9430-A68EB2196A8A}" srcOrd="0" destOrd="0" presId="urn:microsoft.com/office/officeart/2005/8/layout/process2"/>
    <dgm:cxn modelId="{0400624E-1C54-7346-8E53-EAEE99EBA75B}" type="presOf" srcId="{C18E480B-5FB9-DA47-8F86-B89FBAA44F7F}" destId="{40F447E5-E7B3-C745-9644-AC9C9E858E95}" srcOrd="0" destOrd="0" presId="urn:microsoft.com/office/officeart/2005/8/layout/process2"/>
    <dgm:cxn modelId="{FDE9DC4F-DA37-3747-A313-63138F77EE5C}" srcId="{C5ED904B-C115-A844-8F4E-095660E2F501}" destId="{56F58E01-E2B4-AE4A-BD57-9FA2E632D1B4}" srcOrd="4" destOrd="0" parTransId="{184ADD17-3D2A-8744-B08D-AA0CAD9C1C82}" sibTransId="{DE5CB253-A932-BF42-A44F-1EAD8A882C1B}"/>
    <dgm:cxn modelId="{6226A05A-6231-A74F-B35C-9DE2E07608C6}" type="presOf" srcId="{924EB3C3-4AFD-1B4B-94CD-A44DEBCB6257}" destId="{E090A50D-089A-874F-8AF2-3BD63D120416}" srcOrd="1" destOrd="0" presId="urn:microsoft.com/office/officeart/2005/8/layout/process2"/>
    <dgm:cxn modelId="{81FA1263-01E7-E742-9A40-F331EFF261F7}" srcId="{C5ED904B-C115-A844-8F4E-095660E2F501}" destId="{ADA6B19B-31BF-7946-B59D-6D3E6CB99A9A}" srcOrd="1" destOrd="0" parTransId="{A46786E7-9840-E043-B881-EA5B3C446CFE}" sibTransId="{2C153C4D-67FA-0743-BFC7-AF3132E5D602}"/>
    <dgm:cxn modelId="{64AFEB65-2C00-A747-99F7-902510A3B6B8}" type="presOf" srcId="{C18E480B-5FB9-DA47-8F86-B89FBAA44F7F}" destId="{7979A88F-84BE-1F44-9435-F026313A82C8}" srcOrd="1" destOrd="0" presId="urn:microsoft.com/office/officeart/2005/8/layout/process2"/>
    <dgm:cxn modelId="{2B5ED66E-265B-214B-B567-2135FCA616E3}" type="presOf" srcId="{924EB3C3-4AFD-1B4B-94CD-A44DEBCB6257}" destId="{C75F866C-5224-9440-AF83-C243104BE343}" srcOrd="0" destOrd="0" presId="urn:microsoft.com/office/officeart/2005/8/layout/process2"/>
    <dgm:cxn modelId="{32BB759C-6FF0-044B-A615-6ACCD60FA092}" type="presOf" srcId="{DA364D17-388C-A94F-AB65-C8D74483F041}" destId="{AE7FB802-BC67-294A-B366-A1F98BAC4E46}" srcOrd="0" destOrd="0" presId="urn:microsoft.com/office/officeart/2005/8/layout/process2"/>
    <dgm:cxn modelId="{28EE0ABC-E91E-1C48-941F-6FAAD97FAC3E}" type="presOf" srcId="{DB0EE9A8-97F9-C648-9424-284DDEAD063A}" destId="{76C7D590-EEED-744B-BDE4-8E1CE166D765}" srcOrd="1" destOrd="0" presId="urn:microsoft.com/office/officeart/2005/8/layout/process2"/>
    <dgm:cxn modelId="{9AE73FBC-F4FA-DB4F-99B4-DEF9BDF0C3B3}" type="presOf" srcId="{2C153C4D-67FA-0743-BFC7-AF3132E5D602}" destId="{E72CC1FF-B99A-CA47-B5B5-2F71025495B3}" srcOrd="0" destOrd="0" presId="urn:microsoft.com/office/officeart/2005/8/layout/process2"/>
    <dgm:cxn modelId="{4EE1FEBC-AEB0-B748-9679-4C4EC5BFE925}" type="presOf" srcId="{2C153C4D-67FA-0743-BFC7-AF3132E5D602}" destId="{01552E9F-2060-C240-B0FD-424A250AB67D}" srcOrd="1" destOrd="0" presId="urn:microsoft.com/office/officeart/2005/8/layout/process2"/>
    <dgm:cxn modelId="{12E351CA-1EA3-B64D-9EAA-9AA050AD4364}" type="presOf" srcId="{56F58E01-E2B4-AE4A-BD57-9FA2E632D1B4}" destId="{93D18229-DDD7-1C4C-87A3-3ABCF6A86AD0}" srcOrd="0" destOrd="0" presId="urn:microsoft.com/office/officeart/2005/8/layout/process2"/>
    <dgm:cxn modelId="{42C771DC-EA9B-6A4A-9780-8A99567CC006}" type="presOf" srcId="{C5ED904B-C115-A844-8F4E-095660E2F501}" destId="{954DB874-5BC7-9F4B-AC08-855B5478C01F}" srcOrd="0" destOrd="0" presId="urn:microsoft.com/office/officeart/2005/8/layout/process2"/>
    <dgm:cxn modelId="{1677AFF0-F99E-AB46-BF6A-86B56C9B0571}" srcId="{C5ED904B-C115-A844-8F4E-095660E2F501}" destId="{0F6E893E-7CC9-824F-832D-2E98F40B823D}" srcOrd="2" destOrd="0" parTransId="{286E61C8-8D2B-3449-87FA-350DA47B9FDB}" sibTransId="{924EB3C3-4AFD-1B4B-94CD-A44DEBCB6257}"/>
    <dgm:cxn modelId="{C21DF2E6-DE0B-F144-B139-682E85BE8A55}" type="presParOf" srcId="{954DB874-5BC7-9F4B-AC08-855B5478C01F}" destId="{AE7FB802-BC67-294A-B366-A1F98BAC4E46}" srcOrd="0" destOrd="0" presId="urn:microsoft.com/office/officeart/2005/8/layout/process2"/>
    <dgm:cxn modelId="{AA27F4FB-8E22-2440-9B0B-AA073FAED2DD}" type="presParOf" srcId="{954DB874-5BC7-9F4B-AC08-855B5478C01F}" destId="{40F447E5-E7B3-C745-9644-AC9C9E858E95}" srcOrd="1" destOrd="0" presId="urn:microsoft.com/office/officeart/2005/8/layout/process2"/>
    <dgm:cxn modelId="{6D6D0E29-69E9-164D-A331-AD6358E291FA}" type="presParOf" srcId="{40F447E5-E7B3-C745-9644-AC9C9E858E95}" destId="{7979A88F-84BE-1F44-9435-F026313A82C8}" srcOrd="0" destOrd="0" presId="urn:microsoft.com/office/officeart/2005/8/layout/process2"/>
    <dgm:cxn modelId="{02013F30-CB75-A44D-BF6A-70A96FF16AE1}" type="presParOf" srcId="{954DB874-5BC7-9F4B-AC08-855B5478C01F}" destId="{1E22AA2F-9C26-D945-904F-9557733EF319}" srcOrd="2" destOrd="0" presId="urn:microsoft.com/office/officeart/2005/8/layout/process2"/>
    <dgm:cxn modelId="{8341014B-94D1-7E48-BBB9-79921C334E19}" type="presParOf" srcId="{954DB874-5BC7-9F4B-AC08-855B5478C01F}" destId="{E72CC1FF-B99A-CA47-B5B5-2F71025495B3}" srcOrd="3" destOrd="0" presId="urn:microsoft.com/office/officeart/2005/8/layout/process2"/>
    <dgm:cxn modelId="{86B39CA2-023F-6F4A-996F-56204FE66621}" type="presParOf" srcId="{E72CC1FF-B99A-CA47-B5B5-2F71025495B3}" destId="{01552E9F-2060-C240-B0FD-424A250AB67D}" srcOrd="0" destOrd="0" presId="urn:microsoft.com/office/officeart/2005/8/layout/process2"/>
    <dgm:cxn modelId="{90D8540C-87D1-2D4B-A8C4-6C27BF7C1223}" type="presParOf" srcId="{954DB874-5BC7-9F4B-AC08-855B5478C01F}" destId="{BA1692B4-3693-3E41-9430-A68EB2196A8A}" srcOrd="4" destOrd="0" presId="urn:microsoft.com/office/officeart/2005/8/layout/process2"/>
    <dgm:cxn modelId="{49D9BD55-7BCD-CE4D-8519-64D76AAEE122}" type="presParOf" srcId="{954DB874-5BC7-9F4B-AC08-855B5478C01F}" destId="{C75F866C-5224-9440-AF83-C243104BE343}" srcOrd="5" destOrd="0" presId="urn:microsoft.com/office/officeart/2005/8/layout/process2"/>
    <dgm:cxn modelId="{CAA17A5E-DD28-B34D-8B2B-2642BA2EA9FF}" type="presParOf" srcId="{C75F866C-5224-9440-AF83-C243104BE343}" destId="{E090A50D-089A-874F-8AF2-3BD63D120416}" srcOrd="0" destOrd="0" presId="urn:microsoft.com/office/officeart/2005/8/layout/process2"/>
    <dgm:cxn modelId="{68542F58-3F97-D94D-84B4-805D0FD75B23}" type="presParOf" srcId="{954DB874-5BC7-9F4B-AC08-855B5478C01F}" destId="{A9EFAD4B-10C5-9940-9512-BE2E1CC0E027}" srcOrd="6" destOrd="0" presId="urn:microsoft.com/office/officeart/2005/8/layout/process2"/>
    <dgm:cxn modelId="{4B8C0315-E62C-1A41-B9A7-D230C923E116}" type="presParOf" srcId="{954DB874-5BC7-9F4B-AC08-855B5478C01F}" destId="{BC29204C-67BE-334F-9723-6A558C830A6B}" srcOrd="7" destOrd="0" presId="urn:microsoft.com/office/officeart/2005/8/layout/process2"/>
    <dgm:cxn modelId="{DBF7100C-0B0E-964B-98A0-8F6B7BF80CB3}" type="presParOf" srcId="{BC29204C-67BE-334F-9723-6A558C830A6B}" destId="{76C7D590-EEED-744B-BDE4-8E1CE166D765}" srcOrd="0" destOrd="0" presId="urn:microsoft.com/office/officeart/2005/8/layout/process2"/>
    <dgm:cxn modelId="{EDA7F5F3-EBD5-CC44-A89E-E0DB487DD734}" type="presParOf" srcId="{954DB874-5BC7-9F4B-AC08-855B5478C01F}" destId="{93D18229-DDD7-1C4C-87A3-3ABCF6A86AD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1E3C9B-52E9-0D4C-9240-C7EA127A974E}" type="doc">
      <dgm:prSet loTypeId="urn:microsoft.com/office/officeart/2005/8/layout/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C1FE5BE5-20BE-994E-89E7-8CE77480AE99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>
              <a:latin typeface="Abadi" panose="020B0604020104020204" pitchFamily="34" charset="0"/>
            </a:rPr>
            <a:t>Phase I</a:t>
          </a:r>
        </a:p>
        <a:p>
          <a:r>
            <a:rPr lang="en-US" noProof="0" dirty="0">
              <a:latin typeface="Abadi" panose="020B0604020104020204" pitchFamily="34" charset="0"/>
            </a:rPr>
            <a:t>06-22 to 7-22</a:t>
          </a:r>
        </a:p>
      </dgm:t>
    </dgm:pt>
    <dgm:pt modelId="{D8CF25A1-B8F1-2F4F-AD80-B777884BF068}" type="parTrans" cxnId="{87703BE6-9D06-2648-83E2-C511EE977B7B}">
      <dgm:prSet/>
      <dgm:spPr/>
      <dgm:t>
        <a:bodyPr/>
        <a:lstStyle/>
        <a:p>
          <a:endParaRPr lang="de-DE"/>
        </a:p>
      </dgm:t>
    </dgm:pt>
    <dgm:pt modelId="{816EEBA0-A195-6C45-A952-1BE2BC386972}" type="sibTrans" cxnId="{87703BE6-9D06-2648-83E2-C511EE977B7B}">
      <dgm:prSet/>
      <dgm:spPr/>
      <dgm:t>
        <a:bodyPr/>
        <a:lstStyle/>
        <a:p>
          <a:endParaRPr lang="en-US" noProof="0" dirty="0"/>
        </a:p>
      </dgm:t>
    </dgm:pt>
    <dgm:pt modelId="{DEB9C7A1-7220-5847-BA44-BA3997C22ED4}">
      <dgm:prSet phldrT="[Text]"/>
      <dgm:spPr/>
      <dgm:t>
        <a:bodyPr/>
        <a:lstStyle/>
        <a:p>
          <a:r>
            <a:rPr lang="en-US" noProof="0" dirty="0"/>
            <a:t>Initial familiarization</a:t>
          </a:r>
        </a:p>
      </dgm:t>
    </dgm:pt>
    <dgm:pt modelId="{8000E1C5-4C52-EA40-A1A3-08AE9F751B45}" type="parTrans" cxnId="{293B053F-19BE-954A-AD54-D7149B61DE6C}">
      <dgm:prSet/>
      <dgm:spPr/>
      <dgm:t>
        <a:bodyPr/>
        <a:lstStyle/>
        <a:p>
          <a:endParaRPr lang="de-DE"/>
        </a:p>
      </dgm:t>
    </dgm:pt>
    <dgm:pt modelId="{D8CA24D0-C91C-3841-97CE-86534BB1D10F}" type="sibTrans" cxnId="{293B053F-19BE-954A-AD54-D7149B61DE6C}">
      <dgm:prSet/>
      <dgm:spPr/>
      <dgm:t>
        <a:bodyPr/>
        <a:lstStyle/>
        <a:p>
          <a:endParaRPr lang="de-DE"/>
        </a:p>
      </dgm:t>
    </dgm:pt>
    <dgm:pt modelId="{7F7F0A0F-3542-2547-92D7-D2E3FFDF300D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>
              <a:latin typeface="Abadi" panose="020B0604020104020204" pitchFamily="34" charset="0"/>
            </a:rPr>
            <a:t>Phase II</a:t>
          </a:r>
        </a:p>
        <a:p>
          <a:r>
            <a:rPr lang="en-US" noProof="0" dirty="0">
              <a:latin typeface="Abadi" panose="020B0604020104020204" pitchFamily="34" charset="0"/>
            </a:rPr>
            <a:t>07-09 to 09-22</a:t>
          </a:r>
        </a:p>
      </dgm:t>
    </dgm:pt>
    <dgm:pt modelId="{4B30319D-762E-2542-A029-8B5188053978}" type="parTrans" cxnId="{7C28F9D8-B855-AA40-B617-FBCBCF40E31B}">
      <dgm:prSet/>
      <dgm:spPr/>
      <dgm:t>
        <a:bodyPr/>
        <a:lstStyle/>
        <a:p>
          <a:endParaRPr lang="de-DE"/>
        </a:p>
      </dgm:t>
    </dgm:pt>
    <dgm:pt modelId="{6A2FE586-C474-064A-9ED5-FB932305FCA9}" type="sibTrans" cxnId="{7C28F9D8-B855-AA40-B617-FBCBCF40E31B}">
      <dgm:prSet/>
      <dgm:spPr/>
      <dgm:t>
        <a:bodyPr/>
        <a:lstStyle/>
        <a:p>
          <a:endParaRPr lang="en-US" noProof="0" dirty="0"/>
        </a:p>
      </dgm:t>
    </dgm:pt>
    <dgm:pt modelId="{A482CF3E-3A65-174B-986B-5630F2CB9897}">
      <dgm:prSet phldrT="[Text]"/>
      <dgm:spPr/>
      <dgm:t>
        <a:bodyPr/>
        <a:lstStyle/>
        <a:p>
          <a:r>
            <a:rPr lang="en-US" noProof="0" dirty="0"/>
            <a:t>Analysis of relation between parameters</a:t>
          </a:r>
        </a:p>
      </dgm:t>
    </dgm:pt>
    <dgm:pt modelId="{CC670604-7D24-044F-A5CF-AD00FF2B2935}" type="parTrans" cxnId="{EB3E31A7-08C5-A943-A4B6-70AE69298F0D}">
      <dgm:prSet/>
      <dgm:spPr/>
      <dgm:t>
        <a:bodyPr/>
        <a:lstStyle/>
        <a:p>
          <a:endParaRPr lang="de-DE"/>
        </a:p>
      </dgm:t>
    </dgm:pt>
    <dgm:pt modelId="{85CC0DB2-AE96-E340-B5EF-5870F51EACC2}" type="sibTrans" cxnId="{EB3E31A7-08C5-A943-A4B6-70AE69298F0D}">
      <dgm:prSet/>
      <dgm:spPr/>
      <dgm:t>
        <a:bodyPr/>
        <a:lstStyle/>
        <a:p>
          <a:endParaRPr lang="de-DE"/>
        </a:p>
      </dgm:t>
    </dgm:pt>
    <dgm:pt modelId="{3394532C-0A6A-3944-BC8C-F1833F96A3C3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>
              <a:latin typeface="Abadi" panose="020B0604020104020204" pitchFamily="34" charset="0"/>
            </a:rPr>
            <a:t>Phase III</a:t>
          </a:r>
        </a:p>
        <a:p>
          <a:r>
            <a:rPr lang="en-US" noProof="0" dirty="0">
              <a:latin typeface="Abadi" panose="020B0604020104020204" pitchFamily="34" charset="0"/>
            </a:rPr>
            <a:t>09-22 to 12-22</a:t>
          </a:r>
        </a:p>
      </dgm:t>
    </dgm:pt>
    <dgm:pt modelId="{6761F293-96AB-3C48-BA7B-7002DF02FD4F}" type="parTrans" cxnId="{3A93945D-7D0D-144A-B4D1-EFEE40C04F9D}">
      <dgm:prSet/>
      <dgm:spPr/>
      <dgm:t>
        <a:bodyPr/>
        <a:lstStyle/>
        <a:p>
          <a:endParaRPr lang="de-DE"/>
        </a:p>
      </dgm:t>
    </dgm:pt>
    <dgm:pt modelId="{68817777-E1AC-1540-B53D-B230B5600B36}" type="sibTrans" cxnId="{3A93945D-7D0D-144A-B4D1-EFEE40C04F9D}">
      <dgm:prSet/>
      <dgm:spPr/>
      <dgm:t>
        <a:bodyPr/>
        <a:lstStyle/>
        <a:p>
          <a:endParaRPr lang="de-DE"/>
        </a:p>
      </dgm:t>
    </dgm:pt>
    <dgm:pt modelId="{ED63CBC6-C2E5-514E-83F7-75E765845B59}">
      <dgm:prSet phldrT="[Text]"/>
      <dgm:spPr/>
      <dgm:t>
        <a:bodyPr/>
        <a:lstStyle/>
        <a:p>
          <a:r>
            <a:rPr lang="en-US" noProof="0" dirty="0"/>
            <a:t>Documentation of Code and Research (LaTeX)</a:t>
          </a:r>
        </a:p>
      </dgm:t>
    </dgm:pt>
    <dgm:pt modelId="{0CCC6FD7-E323-5942-B898-F0FD4EC69BC4}" type="parTrans" cxnId="{07162FC6-4EB4-EF48-8589-B80EFA4D1FE5}">
      <dgm:prSet/>
      <dgm:spPr/>
      <dgm:t>
        <a:bodyPr/>
        <a:lstStyle/>
        <a:p>
          <a:endParaRPr lang="de-DE"/>
        </a:p>
      </dgm:t>
    </dgm:pt>
    <dgm:pt modelId="{2EF84F0E-4EC0-FA43-8B31-CA0790CFB505}" type="sibTrans" cxnId="{07162FC6-4EB4-EF48-8589-B80EFA4D1FE5}">
      <dgm:prSet/>
      <dgm:spPr/>
      <dgm:t>
        <a:bodyPr/>
        <a:lstStyle/>
        <a:p>
          <a:endParaRPr lang="de-DE"/>
        </a:p>
      </dgm:t>
    </dgm:pt>
    <dgm:pt modelId="{46D72404-4622-AF4D-9883-92AD73EA19A7}">
      <dgm:prSet phldrT="[Text]"/>
      <dgm:spPr/>
      <dgm:t>
        <a:bodyPr/>
        <a:lstStyle/>
        <a:p>
          <a:r>
            <a:rPr lang="en-US" noProof="0" dirty="0"/>
            <a:t>Cross-correlation &amp; orthogonality</a:t>
          </a:r>
        </a:p>
      </dgm:t>
    </dgm:pt>
    <dgm:pt modelId="{CCF62901-93AC-CD44-ACD8-1851B8804F79}" type="parTrans" cxnId="{764856CF-A3DD-6D44-99B0-6C608FE0754B}">
      <dgm:prSet/>
      <dgm:spPr/>
      <dgm:t>
        <a:bodyPr/>
        <a:lstStyle/>
        <a:p>
          <a:endParaRPr lang="de-DE"/>
        </a:p>
      </dgm:t>
    </dgm:pt>
    <dgm:pt modelId="{117E10A7-C775-AF47-90F2-F4A58C5972BC}" type="sibTrans" cxnId="{764856CF-A3DD-6D44-99B0-6C608FE0754B}">
      <dgm:prSet/>
      <dgm:spPr/>
      <dgm:t>
        <a:bodyPr/>
        <a:lstStyle/>
        <a:p>
          <a:endParaRPr lang="de-DE"/>
        </a:p>
      </dgm:t>
    </dgm:pt>
    <dgm:pt modelId="{551A0967-A12E-E948-819D-972E04AC960C}">
      <dgm:prSet phldrT="[Text]"/>
      <dgm:spPr/>
      <dgm:t>
        <a:bodyPr/>
        <a:lstStyle/>
        <a:p>
          <a:r>
            <a:rPr lang="en-US" noProof="0" dirty="0"/>
            <a:t>Localization algorithms</a:t>
          </a:r>
        </a:p>
      </dgm:t>
    </dgm:pt>
    <dgm:pt modelId="{B3173237-C63B-354A-B5F9-F67C229AC884}" type="parTrans" cxnId="{834CFDBD-0311-E74E-91ED-71A5E49ED42F}">
      <dgm:prSet/>
      <dgm:spPr/>
      <dgm:t>
        <a:bodyPr/>
        <a:lstStyle/>
        <a:p>
          <a:endParaRPr lang="de-DE"/>
        </a:p>
      </dgm:t>
    </dgm:pt>
    <dgm:pt modelId="{810C111E-8ABB-AC4C-829D-8EE0030D856D}" type="sibTrans" cxnId="{834CFDBD-0311-E74E-91ED-71A5E49ED42F}">
      <dgm:prSet/>
      <dgm:spPr/>
      <dgm:t>
        <a:bodyPr/>
        <a:lstStyle/>
        <a:p>
          <a:endParaRPr lang="de-DE"/>
        </a:p>
      </dgm:t>
    </dgm:pt>
    <dgm:pt modelId="{98A0926E-00E7-294C-B24F-B90725208C16}">
      <dgm:prSet phldrT="[Text]"/>
      <dgm:spPr/>
      <dgm:t>
        <a:bodyPr/>
        <a:lstStyle/>
        <a:p>
          <a:r>
            <a:rPr lang="en-US" noProof="0" dirty="0"/>
            <a:t>Researching and Implementation in Python</a:t>
          </a:r>
        </a:p>
      </dgm:t>
    </dgm:pt>
    <dgm:pt modelId="{486FBE73-34D8-BC4F-B302-75218E0D8801}" type="parTrans" cxnId="{3867793F-2685-7C43-87F3-F1BB7216F4D1}">
      <dgm:prSet/>
      <dgm:spPr/>
      <dgm:t>
        <a:bodyPr/>
        <a:lstStyle/>
        <a:p>
          <a:endParaRPr lang="de-DE"/>
        </a:p>
      </dgm:t>
    </dgm:pt>
    <dgm:pt modelId="{5BEF37B5-2369-FD4C-95A0-1CBD39FA7A70}" type="sibTrans" cxnId="{3867793F-2685-7C43-87F3-F1BB7216F4D1}">
      <dgm:prSet/>
      <dgm:spPr/>
      <dgm:t>
        <a:bodyPr/>
        <a:lstStyle/>
        <a:p>
          <a:endParaRPr lang="de-DE"/>
        </a:p>
      </dgm:t>
    </dgm:pt>
    <dgm:pt modelId="{CF671884-8778-ED43-8EAB-906463F96017}">
      <dgm:prSet phldrT="[Text]"/>
      <dgm:spPr/>
      <dgm:t>
        <a:bodyPr/>
        <a:lstStyle/>
        <a:p>
          <a:r>
            <a:rPr lang="en-US" noProof="0" dirty="0"/>
            <a:t>Optimization of Scripts</a:t>
          </a:r>
        </a:p>
      </dgm:t>
    </dgm:pt>
    <dgm:pt modelId="{54868F83-B903-364E-859F-2C62A361B00D}" type="parTrans" cxnId="{8BBD502A-8CED-D446-A6B2-04726CAB7F17}">
      <dgm:prSet/>
      <dgm:spPr/>
      <dgm:t>
        <a:bodyPr/>
        <a:lstStyle/>
        <a:p>
          <a:endParaRPr lang="de-DE"/>
        </a:p>
      </dgm:t>
    </dgm:pt>
    <dgm:pt modelId="{045E4A33-85CA-8940-97A6-7DE556BE88D4}" type="sibTrans" cxnId="{8BBD502A-8CED-D446-A6B2-04726CAB7F17}">
      <dgm:prSet/>
      <dgm:spPr/>
      <dgm:t>
        <a:bodyPr/>
        <a:lstStyle/>
        <a:p>
          <a:endParaRPr lang="de-DE"/>
        </a:p>
      </dgm:t>
    </dgm:pt>
    <dgm:pt modelId="{DA0234C5-B33B-3744-B36F-8B4B5CAE9097}">
      <dgm:prSet phldrT="[Text]"/>
      <dgm:spPr/>
      <dgm:t>
        <a:bodyPr/>
        <a:lstStyle/>
        <a:p>
          <a:r>
            <a:rPr lang="en-US" noProof="0" dirty="0"/>
            <a:t>MATLAB Simulation</a:t>
          </a:r>
        </a:p>
      </dgm:t>
    </dgm:pt>
    <dgm:pt modelId="{D705AC1E-6EC1-6141-9B59-C156FEEDA6EE}" type="parTrans" cxnId="{90C70D84-87A7-4C46-9063-D314C9203B57}">
      <dgm:prSet/>
      <dgm:spPr/>
      <dgm:t>
        <a:bodyPr/>
        <a:lstStyle/>
        <a:p>
          <a:endParaRPr lang="de-DE"/>
        </a:p>
      </dgm:t>
    </dgm:pt>
    <dgm:pt modelId="{A39BED68-287B-5246-AD70-ED102567E0D6}" type="sibTrans" cxnId="{90C70D84-87A7-4C46-9063-D314C9203B57}">
      <dgm:prSet/>
      <dgm:spPr/>
      <dgm:t>
        <a:bodyPr/>
        <a:lstStyle/>
        <a:p>
          <a:endParaRPr lang="de-DE"/>
        </a:p>
      </dgm:t>
    </dgm:pt>
    <dgm:pt modelId="{B68689C5-4022-084E-BAD1-FAD27CE911B4}">
      <dgm:prSet phldrT="[Text]"/>
      <dgm:spPr/>
      <dgm:t>
        <a:bodyPr/>
        <a:lstStyle/>
        <a:p>
          <a:r>
            <a:rPr lang="en-US" noProof="0" dirty="0"/>
            <a:t>Correct mistakes in Code and Docs</a:t>
          </a:r>
        </a:p>
      </dgm:t>
    </dgm:pt>
    <dgm:pt modelId="{6B9900B2-F85C-D040-B790-89434712063E}" type="parTrans" cxnId="{301D8FC9-E926-E147-826F-9907CC95734C}">
      <dgm:prSet/>
      <dgm:spPr/>
      <dgm:t>
        <a:bodyPr/>
        <a:lstStyle/>
        <a:p>
          <a:endParaRPr lang="de-DE"/>
        </a:p>
      </dgm:t>
    </dgm:pt>
    <dgm:pt modelId="{25D58F25-DAA8-4C45-AB17-4C64AC0AD15E}" type="sibTrans" cxnId="{301D8FC9-E926-E147-826F-9907CC95734C}">
      <dgm:prSet/>
      <dgm:spPr/>
      <dgm:t>
        <a:bodyPr/>
        <a:lstStyle/>
        <a:p>
          <a:endParaRPr lang="de-DE"/>
        </a:p>
      </dgm:t>
    </dgm:pt>
    <dgm:pt modelId="{8FB9F787-3FBB-CD4C-96CF-30CD70FA1E78}">
      <dgm:prSet phldrT="[Text]"/>
      <dgm:spPr/>
      <dgm:t>
        <a:bodyPr/>
        <a:lstStyle/>
        <a:p>
          <a:r>
            <a:rPr lang="en-US" noProof="0" dirty="0"/>
            <a:t>Final presentation</a:t>
          </a:r>
        </a:p>
      </dgm:t>
    </dgm:pt>
    <dgm:pt modelId="{4DEA1D8D-70E7-E944-AF32-A35D7F74D27B}" type="parTrans" cxnId="{B31E2C9B-08CB-9B41-8DCF-3AABC55CBDA2}">
      <dgm:prSet/>
      <dgm:spPr/>
      <dgm:t>
        <a:bodyPr/>
        <a:lstStyle/>
        <a:p>
          <a:endParaRPr lang="de-DE"/>
        </a:p>
      </dgm:t>
    </dgm:pt>
    <dgm:pt modelId="{FAC053FD-3523-7D46-BA8A-D9CD36E88471}" type="sibTrans" cxnId="{B31E2C9B-08CB-9B41-8DCF-3AABC55CBDA2}">
      <dgm:prSet/>
      <dgm:spPr/>
      <dgm:t>
        <a:bodyPr/>
        <a:lstStyle/>
        <a:p>
          <a:endParaRPr lang="de-DE"/>
        </a:p>
      </dgm:t>
    </dgm:pt>
    <dgm:pt modelId="{610C876C-B5A2-3748-8439-153C9B89A02A}">
      <dgm:prSet phldrT="[Text]"/>
      <dgm:spPr/>
      <dgm:t>
        <a:bodyPr/>
        <a:lstStyle/>
        <a:p>
          <a:endParaRPr lang="en-US" noProof="0" dirty="0"/>
        </a:p>
      </dgm:t>
    </dgm:pt>
    <dgm:pt modelId="{5F898B88-4852-674D-A838-803169956032}" type="parTrans" cxnId="{6510D2FF-DB9B-E748-BA48-6A128A88D2B9}">
      <dgm:prSet/>
      <dgm:spPr/>
      <dgm:t>
        <a:bodyPr/>
        <a:lstStyle/>
        <a:p>
          <a:endParaRPr lang="de-DE"/>
        </a:p>
      </dgm:t>
    </dgm:pt>
    <dgm:pt modelId="{51F27E17-1054-8441-9E4E-B32FD66B8A8A}" type="sibTrans" cxnId="{6510D2FF-DB9B-E748-BA48-6A128A88D2B9}">
      <dgm:prSet/>
      <dgm:spPr/>
      <dgm:t>
        <a:bodyPr/>
        <a:lstStyle/>
        <a:p>
          <a:endParaRPr lang="de-DE"/>
        </a:p>
      </dgm:t>
    </dgm:pt>
    <dgm:pt modelId="{6237C61E-862B-2D4E-9C50-17EEC59A608D}">
      <dgm:prSet phldrT="[Text]"/>
      <dgm:spPr/>
      <dgm:t>
        <a:bodyPr/>
        <a:lstStyle/>
        <a:p>
          <a:r>
            <a:rPr lang="en-US" noProof="0" dirty="0"/>
            <a:t>Motivational presentation</a:t>
          </a:r>
        </a:p>
      </dgm:t>
    </dgm:pt>
    <dgm:pt modelId="{DA2C434A-674A-5B49-A902-F4BDB86FE33D}" type="parTrans" cxnId="{C29ACC03-66C3-904C-8589-58AE9988C4EC}">
      <dgm:prSet/>
      <dgm:spPr/>
      <dgm:t>
        <a:bodyPr/>
        <a:lstStyle/>
        <a:p>
          <a:endParaRPr lang="de-DE"/>
        </a:p>
      </dgm:t>
    </dgm:pt>
    <dgm:pt modelId="{E2233CCA-111F-8D47-BE85-5DF7C76F80E8}" type="sibTrans" cxnId="{C29ACC03-66C3-904C-8589-58AE9988C4EC}">
      <dgm:prSet/>
      <dgm:spPr/>
      <dgm:t>
        <a:bodyPr/>
        <a:lstStyle/>
        <a:p>
          <a:endParaRPr lang="de-DE"/>
        </a:p>
      </dgm:t>
    </dgm:pt>
    <dgm:pt modelId="{9C526B29-9B56-4040-B868-1AED1E397122}">
      <dgm:prSet phldrT="[Text]"/>
      <dgm:spPr/>
      <dgm:t>
        <a:bodyPr/>
        <a:lstStyle/>
        <a:p>
          <a:r>
            <a:rPr lang="en-US" noProof="0" dirty="0"/>
            <a:t>Selecting and testing different orthogonal codes</a:t>
          </a:r>
        </a:p>
      </dgm:t>
    </dgm:pt>
    <dgm:pt modelId="{D418B6DC-8000-494B-A2D4-417E8AFDDF08}" type="parTrans" cxnId="{BA35116A-E3F5-844C-B7D4-BB21017389FC}">
      <dgm:prSet/>
      <dgm:spPr/>
      <dgm:t>
        <a:bodyPr/>
        <a:lstStyle/>
        <a:p>
          <a:endParaRPr lang="de-DE"/>
        </a:p>
      </dgm:t>
    </dgm:pt>
    <dgm:pt modelId="{ECC99839-00B7-1649-9337-A79A8DD0B811}" type="sibTrans" cxnId="{BA35116A-E3F5-844C-B7D4-BB21017389FC}">
      <dgm:prSet/>
      <dgm:spPr/>
      <dgm:t>
        <a:bodyPr/>
        <a:lstStyle/>
        <a:p>
          <a:endParaRPr lang="de-DE"/>
        </a:p>
      </dgm:t>
    </dgm:pt>
    <dgm:pt modelId="{805CDBC9-899B-0142-801D-73CDD122BAC3}">
      <dgm:prSet phldrT="[Text]"/>
      <dgm:spPr/>
      <dgm:t>
        <a:bodyPr/>
        <a:lstStyle/>
        <a:p>
          <a:r>
            <a:rPr lang="en-US" noProof="0" dirty="0"/>
            <a:t>Final Evaluation</a:t>
          </a:r>
        </a:p>
      </dgm:t>
    </dgm:pt>
    <dgm:pt modelId="{0A08BE90-F2F3-9A44-A590-56F4FEEF7162}" type="parTrans" cxnId="{4EBE31DA-27E7-C243-AE75-03C04EF103D4}">
      <dgm:prSet/>
      <dgm:spPr/>
      <dgm:t>
        <a:bodyPr/>
        <a:lstStyle/>
        <a:p>
          <a:endParaRPr lang="de-DE"/>
        </a:p>
      </dgm:t>
    </dgm:pt>
    <dgm:pt modelId="{57DB7F58-D03C-E140-B3D7-AD22C8B077D3}" type="sibTrans" cxnId="{4EBE31DA-27E7-C243-AE75-03C04EF103D4}">
      <dgm:prSet/>
      <dgm:spPr/>
      <dgm:t>
        <a:bodyPr/>
        <a:lstStyle/>
        <a:p>
          <a:endParaRPr lang="de-DE"/>
        </a:p>
      </dgm:t>
    </dgm:pt>
    <dgm:pt modelId="{0E1C913C-B525-2B40-9EF3-74512B8C2B4D}">
      <dgm:prSet phldrT="[Text]"/>
      <dgm:spPr/>
      <dgm:t>
        <a:bodyPr/>
        <a:lstStyle/>
        <a:p>
          <a:r>
            <a:rPr lang="en-US" noProof="0" dirty="0"/>
            <a:t>Superficial Research on orthogonal code types</a:t>
          </a:r>
        </a:p>
      </dgm:t>
    </dgm:pt>
    <dgm:pt modelId="{0A973180-F5A4-F244-A8C4-9DCC26B9FA8D}" type="parTrans" cxnId="{80863DCC-56DA-9F49-8290-2ADE235AA299}">
      <dgm:prSet/>
      <dgm:spPr/>
      <dgm:t>
        <a:bodyPr/>
        <a:lstStyle/>
        <a:p>
          <a:endParaRPr lang="de-DE"/>
        </a:p>
      </dgm:t>
    </dgm:pt>
    <dgm:pt modelId="{6443B1E0-2DCD-994D-AC1E-29A69C434E2C}" type="sibTrans" cxnId="{80863DCC-56DA-9F49-8290-2ADE235AA299}">
      <dgm:prSet/>
      <dgm:spPr/>
      <dgm:t>
        <a:bodyPr/>
        <a:lstStyle/>
        <a:p>
          <a:endParaRPr lang="de-DE"/>
        </a:p>
      </dgm:t>
    </dgm:pt>
    <dgm:pt modelId="{8FB73850-3850-D141-AE98-CB2C32C91B6C}" type="pres">
      <dgm:prSet presAssocID="{5C1E3C9B-52E9-0D4C-9240-C7EA127A974E}" presName="linearFlow" presStyleCnt="0">
        <dgm:presLayoutVars>
          <dgm:dir/>
          <dgm:animLvl val="lvl"/>
          <dgm:resizeHandles val="exact"/>
        </dgm:presLayoutVars>
      </dgm:prSet>
      <dgm:spPr/>
    </dgm:pt>
    <dgm:pt modelId="{E28D5927-CE41-FE4F-9139-5DC3B951EA6D}" type="pres">
      <dgm:prSet presAssocID="{C1FE5BE5-20BE-994E-89E7-8CE77480AE99}" presName="composite" presStyleCnt="0"/>
      <dgm:spPr/>
    </dgm:pt>
    <dgm:pt modelId="{7380F754-95F6-0946-8593-F76DB621D3BC}" type="pres">
      <dgm:prSet presAssocID="{C1FE5BE5-20BE-994E-89E7-8CE77480AE9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2D575E1-D297-FF49-91F6-AA591A198BC7}" type="pres">
      <dgm:prSet presAssocID="{C1FE5BE5-20BE-994E-89E7-8CE77480AE99}" presName="parSh" presStyleLbl="node1" presStyleIdx="0" presStyleCnt="3"/>
      <dgm:spPr/>
    </dgm:pt>
    <dgm:pt modelId="{6707B451-81B0-AA48-97E5-21047046D4FE}" type="pres">
      <dgm:prSet presAssocID="{C1FE5BE5-20BE-994E-89E7-8CE77480AE99}" presName="desTx" presStyleLbl="fgAcc1" presStyleIdx="0" presStyleCnt="3" custScaleX="138197" custLinFactNeighborX="-2178">
        <dgm:presLayoutVars>
          <dgm:bulletEnabled val="1"/>
        </dgm:presLayoutVars>
      </dgm:prSet>
      <dgm:spPr/>
    </dgm:pt>
    <dgm:pt modelId="{FB9DDBB3-D8F9-AA4E-B960-D06C93C43FEB}" type="pres">
      <dgm:prSet presAssocID="{816EEBA0-A195-6C45-A952-1BE2BC386972}" presName="sibTrans" presStyleLbl="sibTrans2D1" presStyleIdx="0" presStyleCnt="2"/>
      <dgm:spPr/>
    </dgm:pt>
    <dgm:pt modelId="{28657C3D-DDF0-364E-91F8-2880C083EBFC}" type="pres">
      <dgm:prSet presAssocID="{816EEBA0-A195-6C45-A952-1BE2BC386972}" presName="connTx" presStyleLbl="sibTrans2D1" presStyleIdx="0" presStyleCnt="2"/>
      <dgm:spPr/>
    </dgm:pt>
    <dgm:pt modelId="{B69BB009-51AF-CC47-9E94-77EA2229E664}" type="pres">
      <dgm:prSet presAssocID="{7F7F0A0F-3542-2547-92D7-D2E3FFDF300D}" presName="composite" presStyleCnt="0"/>
      <dgm:spPr/>
    </dgm:pt>
    <dgm:pt modelId="{45942ED1-398D-AA45-9E11-6A6E4DF60904}" type="pres">
      <dgm:prSet presAssocID="{7F7F0A0F-3542-2547-92D7-D2E3FFDF300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7161B7F-410D-5040-8177-42CF31CCF7AD}" type="pres">
      <dgm:prSet presAssocID="{7F7F0A0F-3542-2547-92D7-D2E3FFDF300D}" presName="parSh" presStyleLbl="node1" presStyleIdx="1" presStyleCnt="3"/>
      <dgm:spPr/>
    </dgm:pt>
    <dgm:pt modelId="{F30148FC-9748-304A-971A-6FC99ECC6F9C}" type="pres">
      <dgm:prSet presAssocID="{7F7F0A0F-3542-2547-92D7-D2E3FFDF300D}" presName="desTx" presStyleLbl="fgAcc1" presStyleIdx="1" presStyleCnt="3" custScaleX="140047" custLinFactNeighborX="-1107">
        <dgm:presLayoutVars>
          <dgm:bulletEnabled val="1"/>
        </dgm:presLayoutVars>
      </dgm:prSet>
      <dgm:spPr/>
    </dgm:pt>
    <dgm:pt modelId="{45E1D056-D912-844A-BC6C-05412702AE13}" type="pres">
      <dgm:prSet presAssocID="{6A2FE586-C474-064A-9ED5-FB932305FCA9}" presName="sibTrans" presStyleLbl="sibTrans2D1" presStyleIdx="1" presStyleCnt="2"/>
      <dgm:spPr/>
    </dgm:pt>
    <dgm:pt modelId="{3327C3F3-A750-484E-B708-54D6FF663040}" type="pres">
      <dgm:prSet presAssocID="{6A2FE586-C474-064A-9ED5-FB932305FCA9}" presName="connTx" presStyleLbl="sibTrans2D1" presStyleIdx="1" presStyleCnt="2"/>
      <dgm:spPr/>
    </dgm:pt>
    <dgm:pt modelId="{F1102E02-C554-5A43-A796-F51EFFD728CB}" type="pres">
      <dgm:prSet presAssocID="{3394532C-0A6A-3944-BC8C-F1833F96A3C3}" presName="composite" presStyleCnt="0"/>
      <dgm:spPr/>
    </dgm:pt>
    <dgm:pt modelId="{80F55BB7-91DF-DF43-B3AE-B2D8C77F7B36}" type="pres">
      <dgm:prSet presAssocID="{3394532C-0A6A-3944-BC8C-F1833F96A3C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0B0A04-93A3-1244-BC09-73B04558BB24}" type="pres">
      <dgm:prSet presAssocID="{3394532C-0A6A-3944-BC8C-F1833F96A3C3}" presName="parSh" presStyleLbl="node1" presStyleIdx="2" presStyleCnt="3"/>
      <dgm:spPr/>
    </dgm:pt>
    <dgm:pt modelId="{998BF40D-9555-FE43-959D-F7AEE2CFEFB6}" type="pres">
      <dgm:prSet presAssocID="{3394532C-0A6A-3944-BC8C-F1833F96A3C3}" presName="desTx" presStyleLbl="fgAcc1" presStyleIdx="2" presStyleCnt="3" custScaleX="142027" custLinFactNeighborX="426">
        <dgm:presLayoutVars>
          <dgm:bulletEnabled val="1"/>
        </dgm:presLayoutVars>
      </dgm:prSet>
      <dgm:spPr/>
    </dgm:pt>
  </dgm:ptLst>
  <dgm:cxnLst>
    <dgm:cxn modelId="{C29ACC03-66C3-904C-8589-58AE9988C4EC}" srcId="{C1FE5BE5-20BE-994E-89E7-8CE77480AE99}" destId="{6237C61E-862B-2D4E-9C50-17EEC59A608D}" srcOrd="3" destOrd="0" parTransId="{DA2C434A-674A-5B49-A902-F4BDB86FE33D}" sibTransId="{E2233CCA-111F-8D47-BE85-5DF7C76F80E8}"/>
    <dgm:cxn modelId="{9D7F9011-3350-F84D-9656-BBE33BB08B65}" type="presOf" srcId="{CF671884-8778-ED43-8EAB-906463F96017}" destId="{998BF40D-9555-FE43-959D-F7AEE2CFEFB6}" srcOrd="0" destOrd="1" presId="urn:microsoft.com/office/officeart/2005/8/layout/process3"/>
    <dgm:cxn modelId="{0FF12713-8792-2244-A867-63337BE2D166}" type="presOf" srcId="{551A0967-A12E-E948-819D-972E04AC960C}" destId="{F30148FC-9748-304A-971A-6FC99ECC6F9C}" srcOrd="0" destOrd="1" presId="urn:microsoft.com/office/officeart/2005/8/layout/process3"/>
    <dgm:cxn modelId="{73F7FC27-0ACE-1B49-A141-EAC4504D96B0}" type="presOf" srcId="{7F7F0A0F-3542-2547-92D7-D2E3FFDF300D}" destId="{D7161B7F-410D-5040-8177-42CF31CCF7AD}" srcOrd="1" destOrd="0" presId="urn:microsoft.com/office/officeart/2005/8/layout/process3"/>
    <dgm:cxn modelId="{8BBD502A-8CED-D446-A6B2-04726CAB7F17}" srcId="{3394532C-0A6A-3944-BC8C-F1833F96A3C3}" destId="{CF671884-8778-ED43-8EAB-906463F96017}" srcOrd="1" destOrd="0" parTransId="{54868F83-B903-364E-859F-2C62A361B00D}" sibTransId="{045E4A33-85CA-8940-97A6-7DE556BE88D4}"/>
    <dgm:cxn modelId="{293B053F-19BE-954A-AD54-D7149B61DE6C}" srcId="{C1FE5BE5-20BE-994E-89E7-8CE77480AE99}" destId="{DEB9C7A1-7220-5847-BA44-BA3997C22ED4}" srcOrd="0" destOrd="0" parTransId="{8000E1C5-4C52-EA40-A1A3-08AE9F751B45}" sibTransId="{D8CA24D0-C91C-3841-97CE-86534BB1D10F}"/>
    <dgm:cxn modelId="{3867793F-2685-7C43-87F3-F1BB7216F4D1}" srcId="{7F7F0A0F-3542-2547-92D7-D2E3FFDF300D}" destId="{98A0926E-00E7-294C-B24F-B90725208C16}" srcOrd="3" destOrd="0" parTransId="{486FBE73-34D8-BC4F-B302-75218E0D8801}" sibTransId="{5BEF37B5-2369-FD4C-95A0-1CBD39FA7A70}"/>
    <dgm:cxn modelId="{68559240-DAD9-054C-A90B-AF0698D510B2}" type="presOf" srcId="{46D72404-4622-AF4D-9883-92AD73EA19A7}" destId="{6707B451-81B0-AA48-97E5-21047046D4FE}" srcOrd="0" destOrd="2" presId="urn:microsoft.com/office/officeart/2005/8/layout/process3"/>
    <dgm:cxn modelId="{8286514C-9D55-194F-9D57-3F3C1C4B3E87}" type="presOf" srcId="{A482CF3E-3A65-174B-986B-5630F2CB9897}" destId="{F30148FC-9748-304A-971A-6FC99ECC6F9C}" srcOrd="0" destOrd="0" presId="urn:microsoft.com/office/officeart/2005/8/layout/process3"/>
    <dgm:cxn modelId="{9D010E52-4FE5-E04B-80EC-70D05AB89B66}" type="presOf" srcId="{DEB9C7A1-7220-5847-BA44-BA3997C22ED4}" destId="{6707B451-81B0-AA48-97E5-21047046D4FE}" srcOrd="0" destOrd="0" presId="urn:microsoft.com/office/officeart/2005/8/layout/process3"/>
    <dgm:cxn modelId="{644DA754-BE67-484D-9AF7-EC5777BCEBAC}" type="presOf" srcId="{98A0926E-00E7-294C-B24F-B90725208C16}" destId="{F30148FC-9748-304A-971A-6FC99ECC6F9C}" srcOrd="0" destOrd="3" presId="urn:microsoft.com/office/officeart/2005/8/layout/process3"/>
    <dgm:cxn modelId="{3A93945D-7D0D-144A-B4D1-EFEE40C04F9D}" srcId="{5C1E3C9B-52E9-0D4C-9240-C7EA127A974E}" destId="{3394532C-0A6A-3944-BC8C-F1833F96A3C3}" srcOrd="2" destOrd="0" parTransId="{6761F293-96AB-3C48-BA7B-7002DF02FD4F}" sibTransId="{68817777-E1AC-1540-B53D-B230B5600B36}"/>
    <dgm:cxn modelId="{B1129362-FFD6-D247-805F-22970A1B9146}" type="presOf" srcId="{6A2FE586-C474-064A-9ED5-FB932305FCA9}" destId="{45E1D056-D912-844A-BC6C-05412702AE13}" srcOrd="0" destOrd="0" presId="urn:microsoft.com/office/officeart/2005/8/layout/process3"/>
    <dgm:cxn modelId="{03730A68-A829-9044-8329-40DEBE2B9C95}" type="presOf" srcId="{3394532C-0A6A-3944-BC8C-F1833F96A3C3}" destId="{540B0A04-93A3-1244-BC09-73B04558BB24}" srcOrd="1" destOrd="0" presId="urn:microsoft.com/office/officeart/2005/8/layout/process3"/>
    <dgm:cxn modelId="{BA35116A-E3F5-844C-B7D4-BB21017389FC}" srcId="{7F7F0A0F-3542-2547-92D7-D2E3FFDF300D}" destId="{9C526B29-9B56-4040-B868-1AED1E397122}" srcOrd="2" destOrd="0" parTransId="{D418B6DC-8000-494B-A2D4-417E8AFDDF08}" sibTransId="{ECC99839-00B7-1649-9337-A79A8DD0B811}"/>
    <dgm:cxn modelId="{89FCCC6A-9D5E-CA4E-86F1-B94D9E445A4A}" type="presOf" srcId="{B68689C5-4022-084E-BAD1-FAD27CE911B4}" destId="{998BF40D-9555-FE43-959D-F7AEE2CFEFB6}" srcOrd="0" destOrd="2" presId="urn:microsoft.com/office/officeart/2005/8/layout/process3"/>
    <dgm:cxn modelId="{DC5B7C6F-35EC-E94D-9497-AA81A82B90DB}" type="presOf" srcId="{816EEBA0-A195-6C45-A952-1BE2BC386972}" destId="{28657C3D-DDF0-364E-91F8-2880C083EBFC}" srcOrd="1" destOrd="0" presId="urn:microsoft.com/office/officeart/2005/8/layout/process3"/>
    <dgm:cxn modelId="{8CE5DF74-F408-A347-846A-C3D9FD75819E}" type="presOf" srcId="{3394532C-0A6A-3944-BC8C-F1833F96A3C3}" destId="{80F55BB7-91DF-DF43-B3AE-B2D8C77F7B36}" srcOrd="0" destOrd="0" presId="urn:microsoft.com/office/officeart/2005/8/layout/process3"/>
    <dgm:cxn modelId="{71DEBE7C-18AC-C240-BE0E-B5F1373F80E6}" type="presOf" srcId="{0E1C913C-B525-2B40-9EF3-74512B8C2B4D}" destId="{6707B451-81B0-AA48-97E5-21047046D4FE}" srcOrd="0" destOrd="1" presId="urn:microsoft.com/office/officeart/2005/8/layout/process3"/>
    <dgm:cxn modelId="{90C70D84-87A7-4C46-9063-D314C9203B57}" srcId="{7F7F0A0F-3542-2547-92D7-D2E3FFDF300D}" destId="{DA0234C5-B33B-3744-B36F-8B4B5CAE9097}" srcOrd="4" destOrd="0" parTransId="{D705AC1E-6EC1-6141-9B59-C156FEEDA6EE}" sibTransId="{A39BED68-287B-5246-AD70-ED102567E0D6}"/>
    <dgm:cxn modelId="{0519C895-E172-6D4C-8D04-BA733D683B30}" type="presOf" srcId="{9C526B29-9B56-4040-B868-1AED1E397122}" destId="{F30148FC-9748-304A-971A-6FC99ECC6F9C}" srcOrd="0" destOrd="2" presId="urn:microsoft.com/office/officeart/2005/8/layout/process3"/>
    <dgm:cxn modelId="{B31E2C9B-08CB-9B41-8DCF-3AABC55CBDA2}" srcId="{3394532C-0A6A-3944-BC8C-F1833F96A3C3}" destId="{8FB9F787-3FBB-CD4C-96CF-30CD70FA1E78}" srcOrd="4" destOrd="0" parTransId="{4DEA1D8D-70E7-E944-AF32-A35D7F74D27B}" sibTransId="{FAC053FD-3523-7D46-BA8A-D9CD36E88471}"/>
    <dgm:cxn modelId="{EB3E31A7-08C5-A943-A4B6-70AE69298F0D}" srcId="{7F7F0A0F-3542-2547-92D7-D2E3FFDF300D}" destId="{A482CF3E-3A65-174B-986B-5630F2CB9897}" srcOrd="0" destOrd="0" parTransId="{CC670604-7D24-044F-A5CF-AD00FF2B2935}" sibTransId="{85CC0DB2-AE96-E340-B5EF-5870F51EACC2}"/>
    <dgm:cxn modelId="{8B2625B8-BD2F-1E4E-B92B-933323E85CB2}" type="presOf" srcId="{816EEBA0-A195-6C45-A952-1BE2BC386972}" destId="{FB9DDBB3-D8F9-AA4E-B960-D06C93C43FEB}" srcOrd="0" destOrd="0" presId="urn:microsoft.com/office/officeart/2005/8/layout/process3"/>
    <dgm:cxn modelId="{834CFDBD-0311-E74E-91ED-71A5E49ED42F}" srcId="{7F7F0A0F-3542-2547-92D7-D2E3FFDF300D}" destId="{551A0967-A12E-E948-819D-972E04AC960C}" srcOrd="1" destOrd="0" parTransId="{B3173237-C63B-354A-B5F9-F67C229AC884}" sibTransId="{810C111E-8ABB-AC4C-829D-8EE0030D856D}"/>
    <dgm:cxn modelId="{34E01FC1-3BAD-BF42-A3FF-DFA644BB9AD0}" type="presOf" srcId="{5C1E3C9B-52E9-0D4C-9240-C7EA127A974E}" destId="{8FB73850-3850-D141-AE98-CB2C32C91B6C}" srcOrd="0" destOrd="0" presId="urn:microsoft.com/office/officeart/2005/8/layout/process3"/>
    <dgm:cxn modelId="{59BBB7C5-B056-F544-8D01-F3A376BB1304}" type="presOf" srcId="{DA0234C5-B33B-3744-B36F-8B4B5CAE9097}" destId="{F30148FC-9748-304A-971A-6FC99ECC6F9C}" srcOrd="0" destOrd="4" presId="urn:microsoft.com/office/officeart/2005/8/layout/process3"/>
    <dgm:cxn modelId="{07162FC6-4EB4-EF48-8589-B80EFA4D1FE5}" srcId="{3394532C-0A6A-3944-BC8C-F1833F96A3C3}" destId="{ED63CBC6-C2E5-514E-83F7-75E765845B59}" srcOrd="0" destOrd="0" parTransId="{0CCC6FD7-E323-5942-B898-F0FD4EC69BC4}" sibTransId="{2EF84F0E-4EC0-FA43-8B31-CA0790CFB505}"/>
    <dgm:cxn modelId="{C145A4C8-DDB6-6F41-B50C-FA2EE0CA9FB2}" type="presOf" srcId="{7F7F0A0F-3542-2547-92D7-D2E3FFDF300D}" destId="{45942ED1-398D-AA45-9E11-6A6E4DF60904}" srcOrd="0" destOrd="0" presId="urn:microsoft.com/office/officeart/2005/8/layout/process3"/>
    <dgm:cxn modelId="{301D8FC9-E926-E147-826F-9907CC95734C}" srcId="{3394532C-0A6A-3944-BC8C-F1833F96A3C3}" destId="{B68689C5-4022-084E-BAD1-FAD27CE911B4}" srcOrd="2" destOrd="0" parTransId="{6B9900B2-F85C-D040-B790-89434712063E}" sibTransId="{25D58F25-DAA8-4C45-AB17-4C64AC0AD15E}"/>
    <dgm:cxn modelId="{4DA8B9CA-5B94-0E4A-849C-9B8D585C29CD}" type="presOf" srcId="{805CDBC9-899B-0142-801D-73CDD122BAC3}" destId="{998BF40D-9555-FE43-959D-F7AEE2CFEFB6}" srcOrd="0" destOrd="3" presId="urn:microsoft.com/office/officeart/2005/8/layout/process3"/>
    <dgm:cxn modelId="{80863DCC-56DA-9F49-8290-2ADE235AA299}" srcId="{C1FE5BE5-20BE-994E-89E7-8CE77480AE99}" destId="{0E1C913C-B525-2B40-9EF3-74512B8C2B4D}" srcOrd="1" destOrd="0" parTransId="{0A973180-F5A4-F244-A8C4-9DCC26B9FA8D}" sibTransId="{6443B1E0-2DCD-994D-AC1E-29A69C434E2C}"/>
    <dgm:cxn modelId="{764856CF-A3DD-6D44-99B0-6C608FE0754B}" srcId="{C1FE5BE5-20BE-994E-89E7-8CE77480AE99}" destId="{46D72404-4622-AF4D-9883-92AD73EA19A7}" srcOrd="2" destOrd="0" parTransId="{CCF62901-93AC-CD44-ACD8-1851B8804F79}" sibTransId="{117E10A7-C775-AF47-90F2-F4A58C5972BC}"/>
    <dgm:cxn modelId="{8430D1D5-8E13-4341-BE9D-5F0C099B7BD5}" type="presOf" srcId="{ED63CBC6-C2E5-514E-83F7-75E765845B59}" destId="{998BF40D-9555-FE43-959D-F7AEE2CFEFB6}" srcOrd="0" destOrd="0" presId="urn:microsoft.com/office/officeart/2005/8/layout/process3"/>
    <dgm:cxn modelId="{7C28F9D8-B855-AA40-B617-FBCBCF40E31B}" srcId="{5C1E3C9B-52E9-0D4C-9240-C7EA127A974E}" destId="{7F7F0A0F-3542-2547-92D7-D2E3FFDF300D}" srcOrd="1" destOrd="0" parTransId="{4B30319D-762E-2542-A029-8B5188053978}" sibTransId="{6A2FE586-C474-064A-9ED5-FB932305FCA9}"/>
    <dgm:cxn modelId="{4EBE31DA-27E7-C243-AE75-03C04EF103D4}" srcId="{3394532C-0A6A-3944-BC8C-F1833F96A3C3}" destId="{805CDBC9-899B-0142-801D-73CDD122BAC3}" srcOrd="3" destOrd="0" parTransId="{0A08BE90-F2F3-9A44-A590-56F4FEEF7162}" sibTransId="{57DB7F58-D03C-E140-B3D7-AD22C8B077D3}"/>
    <dgm:cxn modelId="{3D7A24E0-5B1E-2344-9CC1-46C091534084}" type="presOf" srcId="{C1FE5BE5-20BE-994E-89E7-8CE77480AE99}" destId="{7380F754-95F6-0946-8593-F76DB621D3BC}" srcOrd="0" destOrd="0" presId="urn:microsoft.com/office/officeart/2005/8/layout/process3"/>
    <dgm:cxn modelId="{AC6D5CE2-A605-D84D-83B6-B497D09BE16A}" type="presOf" srcId="{610C876C-B5A2-3748-8439-153C9B89A02A}" destId="{6707B451-81B0-AA48-97E5-21047046D4FE}" srcOrd="0" destOrd="4" presId="urn:microsoft.com/office/officeart/2005/8/layout/process3"/>
    <dgm:cxn modelId="{A47207E3-354A-0D49-A5E7-2714D7322410}" type="presOf" srcId="{C1FE5BE5-20BE-994E-89E7-8CE77480AE99}" destId="{92D575E1-D297-FF49-91F6-AA591A198BC7}" srcOrd="1" destOrd="0" presId="urn:microsoft.com/office/officeart/2005/8/layout/process3"/>
    <dgm:cxn modelId="{87703BE6-9D06-2648-83E2-C511EE977B7B}" srcId="{5C1E3C9B-52E9-0D4C-9240-C7EA127A974E}" destId="{C1FE5BE5-20BE-994E-89E7-8CE77480AE99}" srcOrd="0" destOrd="0" parTransId="{D8CF25A1-B8F1-2F4F-AD80-B777884BF068}" sibTransId="{816EEBA0-A195-6C45-A952-1BE2BC386972}"/>
    <dgm:cxn modelId="{F1D733E8-A358-124C-80E1-C5A9DF9054CF}" type="presOf" srcId="{6A2FE586-C474-064A-9ED5-FB932305FCA9}" destId="{3327C3F3-A750-484E-B708-54D6FF663040}" srcOrd="1" destOrd="0" presId="urn:microsoft.com/office/officeart/2005/8/layout/process3"/>
    <dgm:cxn modelId="{AA70BCEA-7FAE-9440-A66D-A2AABF87863A}" type="presOf" srcId="{8FB9F787-3FBB-CD4C-96CF-30CD70FA1E78}" destId="{998BF40D-9555-FE43-959D-F7AEE2CFEFB6}" srcOrd="0" destOrd="4" presId="urn:microsoft.com/office/officeart/2005/8/layout/process3"/>
    <dgm:cxn modelId="{D1F866FF-E429-614A-AFF3-57119E6430E9}" type="presOf" srcId="{6237C61E-862B-2D4E-9C50-17EEC59A608D}" destId="{6707B451-81B0-AA48-97E5-21047046D4FE}" srcOrd="0" destOrd="3" presId="urn:microsoft.com/office/officeart/2005/8/layout/process3"/>
    <dgm:cxn modelId="{6510D2FF-DB9B-E748-BA48-6A128A88D2B9}" srcId="{C1FE5BE5-20BE-994E-89E7-8CE77480AE99}" destId="{610C876C-B5A2-3748-8439-153C9B89A02A}" srcOrd="4" destOrd="0" parTransId="{5F898B88-4852-674D-A838-803169956032}" sibTransId="{51F27E17-1054-8441-9E4E-B32FD66B8A8A}"/>
    <dgm:cxn modelId="{E7FFAFA2-F6D5-4941-8C5F-37DD7A02F314}" type="presParOf" srcId="{8FB73850-3850-D141-AE98-CB2C32C91B6C}" destId="{E28D5927-CE41-FE4F-9139-5DC3B951EA6D}" srcOrd="0" destOrd="0" presId="urn:microsoft.com/office/officeart/2005/8/layout/process3"/>
    <dgm:cxn modelId="{1022F1AF-C30F-AC4F-B32C-C8740C8479EB}" type="presParOf" srcId="{E28D5927-CE41-FE4F-9139-5DC3B951EA6D}" destId="{7380F754-95F6-0946-8593-F76DB621D3BC}" srcOrd="0" destOrd="0" presId="urn:microsoft.com/office/officeart/2005/8/layout/process3"/>
    <dgm:cxn modelId="{9F3FBD3C-64D1-FC41-8DCB-6A025C847BDE}" type="presParOf" srcId="{E28D5927-CE41-FE4F-9139-5DC3B951EA6D}" destId="{92D575E1-D297-FF49-91F6-AA591A198BC7}" srcOrd="1" destOrd="0" presId="urn:microsoft.com/office/officeart/2005/8/layout/process3"/>
    <dgm:cxn modelId="{03F7B8A1-C3BC-A140-9449-951E6C9AAAE3}" type="presParOf" srcId="{E28D5927-CE41-FE4F-9139-5DC3B951EA6D}" destId="{6707B451-81B0-AA48-97E5-21047046D4FE}" srcOrd="2" destOrd="0" presId="urn:microsoft.com/office/officeart/2005/8/layout/process3"/>
    <dgm:cxn modelId="{54CBA813-67DA-5C4B-905A-3EF7129BE2E4}" type="presParOf" srcId="{8FB73850-3850-D141-AE98-CB2C32C91B6C}" destId="{FB9DDBB3-D8F9-AA4E-B960-D06C93C43FEB}" srcOrd="1" destOrd="0" presId="urn:microsoft.com/office/officeart/2005/8/layout/process3"/>
    <dgm:cxn modelId="{57986EF8-2ECE-5B49-AB4A-FD102A866DB0}" type="presParOf" srcId="{FB9DDBB3-D8F9-AA4E-B960-D06C93C43FEB}" destId="{28657C3D-DDF0-364E-91F8-2880C083EBFC}" srcOrd="0" destOrd="0" presId="urn:microsoft.com/office/officeart/2005/8/layout/process3"/>
    <dgm:cxn modelId="{12D9FE18-0706-864D-A704-49998E9B29B0}" type="presParOf" srcId="{8FB73850-3850-D141-AE98-CB2C32C91B6C}" destId="{B69BB009-51AF-CC47-9E94-77EA2229E664}" srcOrd="2" destOrd="0" presId="urn:microsoft.com/office/officeart/2005/8/layout/process3"/>
    <dgm:cxn modelId="{B92D39C7-3B20-D24C-A2C3-4B668F16F35C}" type="presParOf" srcId="{B69BB009-51AF-CC47-9E94-77EA2229E664}" destId="{45942ED1-398D-AA45-9E11-6A6E4DF60904}" srcOrd="0" destOrd="0" presId="urn:microsoft.com/office/officeart/2005/8/layout/process3"/>
    <dgm:cxn modelId="{49577E4E-3598-254F-A1D3-6E94D2446FE9}" type="presParOf" srcId="{B69BB009-51AF-CC47-9E94-77EA2229E664}" destId="{D7161B7F-410D-5040-8177-42CF31CCF7AD}" srcOrd="1" destOrd="0" presId="urn:microsoft.com/office/officeart/2005/8/layout/process3"/>
    <dgm:cxn modelId="{71C90457-7A59-BD49-BCFD-9FDFC953164F}" type="presParOf" srcId="{B69BB009-51AF-CC47-9E94-77EA2229E664}" destId="{F30148FC-9748-304A-971A-6FC99ECC6F9C}" srcOrd="2" destOrd="0" presId="urn:microsoft.com/office/officeart/2005/8/layout/process3"/>
    <dgm:cxn modelId="{0A52ECF8-8462-E840-977D-55A8DB49B32D}" type="presParOf" srcId="{8FB73850-3850-D141-AE98-CB2C32C91B6C}" destId="{45E1D056-D912-844A-BC6C-05412702AE13}" srcOrd="3" destOrd="0" presId="urn:microsoft.com/office/officeart/2005/8/layout/process3"/>
    <dgm:cxn modelId="{8709CA78-D054-464B-A7AB-BA6CFDA3C670}" type="presParOf" srcId="{45E1D056-D912-844A-BC6C-05412702AE13}" destId="{3327C3F3-A750-484E-B708-54D6FF663040}" srcOrd="0" destOrd="0" presId="urn:microsoft.com/office/officeart/2005/8/layout/process3"/>
    <dgm:cxn modelId="{1509C426-5ED2-014B-8E1A-9EDF88A98597}" type="presParOf" srcId="{8FB73850-3850-D141-AE98-CB2C32C91B6C}" destId="{F1102E02-C554-5A43-A796-F51EFFD728CB}" srcOrd="4" destOrd="0" presId="urn:microsoft.com/office/officeart/2005/8/layout/process3"/>
    <dgm:cxn modelId="{2499C02F-135A-904A-B17D-D7B69CDFD8DF}" type="presParOf" srcId="{F1102E02-C554-5A43-A796-F51EFFD728CB}" destId="{80F55BB7-91DF-DF43-B3AE-B2D8C77F7B36}" srcOrd="0" destOrd="0" presId="urn:microsoft.com/office/officeart/2005/8/layout/process3"/>
    <dgm:cxn modelId="{68B00546-AA52-1742-9736-F963DB5B92F4}" type="presParOf" srcId="{F1102E02-C554-5A43-A796-F51EFFD728CB}" destId="{540B0A04-93A3-1244-BC09-73B04558BB24}" srcOrd="1" destOrd="0" presId="urn:microsoft.com/office/officeart/2005/8/layout/process3"/>
    <dgm:cxn modelId="{AA761EB3-33EF-B647-AE4F-F6976A56891E}" type="presParOf" srcId="{F1102E02-C554-5A43-A796-F51EFFD728CB}" destId="{998BF40D-9555-FE43-959D-F7AEE2CFEFB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B802-BC67-294A-B366-A1F98BAC4E46}">
      <dsp:nvSpPr>
        <dsp:cNvPr id="0" name=""/>
        <dsp:cNvSpPr/>
      </dsp:nvSpPr>
      <dsp:spPr>
        <a:xfrm>
          <a:off x="635657" y="716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Generating orthogonal Codes</a:t>
          </a:r>
        </a:p>
      </dsp:txBody>
      <dsp:txXfrm>
        <a:off x="660218" y="25277"/>
        <a:ext cx="2813310" cy="789446"/>
      </dsp:txXfrm>
    </dsp:sp>
    <dsp:sp modelId="{40F447E5-E7B3-C745-9644-AC9C9E858E95}">
      <dsp:nvSpPr>
        <dsp:cNvPr id="0" name=""/>
        <dsp:cNvSpPr/>
      </dsp:nvSpPr>
      <dsp:spPr>
        <a:xfrm rot="5400000">
          <a:off x="1909642" y="860249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891695"/>
        <a:ext cx="226413" cy="220124"/>
      </dsp:txXfrm>
    </dsp:sp>
    <dsp:sp modelId="{1E22AA2F-9C26-D945-904F-9557733EF319}">
      <dsp:nvSpPr>
        <dsp:cNvPr id="0" name=""/>
        <dsp:cNvSpPr/>
      </dsp:nvSpPr>
      <dsp:spPr>
        <a:xfrm>
          <a:off x="635657" y="1258569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Apply</a:t>
          </a:r>
          <a:r>
            <a:rPr lang="de-DE" sz="1800" kern="1200" dirty="0"/>
            <a:t> Cosinus FIR</a:t>
          </a:r>
        </a:p>
      </dsp:txBody>
      <dsp:txXfrm>
        <a:off x="660218" y="1283130"/>
        <a:ext cx="2813310" cy="789446"/>
      </dsp:txXfrm>
    </dsp:sp>
    <dsp:sp modelId="{E72CC1FF-B99A-CA47-B5B5-2F71025495B3}">
      <dsp:nvSpPr>
        <dsp:cNvPr id="0" name=""/>
        <dsp:cNvSpPr/>
      </dsp:nvSpPr>
      <dsp:spPr>
        <a:xfrm rot="5400000">
          <a:off x="1909642" y="2118101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2149547"/>
        <a:ext cx="226413" cy="220124"/>
      </dsp:txXfrm>
    </dsp:sp>
    <dsp:sp modelId="{BA1692B4-3693-3E41-9430-A68EB2196A8A}">
      <dsp:nvSpPr>
        <dsp:cNvPr id="0" name=""/>
        <dsp:cNvSpPr/>
      </dsp:nvSpPr>
      <dsp:spPr>
        <a:xfrm>
          <a:off x="635657" y="2516421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Anchors broadcasting Codes at base station</a:t>
          </a:r>
        </a:p>
      </dsp:txBody>
      <dsp:txXfrm>
        <a:off x="660218" y="2540982"/>
        <a:ext cx="2813310" cy="789446"/>
      </dsp:txXfrm>
    </dsp:sp>
    <dsp:sp modelId="{C75F866C-5224-9440-AF83-C243104BE343}">
      <dsp:nvSpPr>
        <dsp:cNvPr id="0" name=""/>
        <dsp:cNvSpPr/>
      </dsp:nvSpPr>
      <dsp:spPr>
        <a:xfrm rot="5400000">
          <a:off x="1909642" y="3375953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3407399"/>
        <a:ext cx="226413" cy="220124"/>
      </dsp:txXfrm>
    </dsp:sp>
    <dsp:sp modelId="{A9EFAD4B-10C5-9940-9512-BE2E1CC0E027}">
      <dsp:nvSpPr>
        <dsp:cNvPr id="0" name=""/>
        <dsp:cNvSpPr/>
      </dsp:nvSpPr>
      <dsp:spPr>
        <a:xfrm>
          <a:off x="635657" y="3774273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ROV receives Sum of codes</a:t>
          </a:r>
        </a:p>
      </dsp:txBody>
      <dsp:txXfrm>
        <a:off x="660218" y="3798834"/>
        <a:ext cx="2813310" cy="789446"/>
      </dsp:txXfrm>
    </dsp:sp>
    <dsp:sp modelId="{BC29204C-67BE-334F-9723-6A558C830A6B}">
      <dsp:nvSpPr>
        <dsp:cNvPr id="0" name=""/>
        <dsp:cNvSpPr/>
      </dsp:nvSpPr>
      <dsp:spPr>
        <a:xfrm rot="5400000">
          <a:off x="1909642" y="4633806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4665252"/>
        <a:ext cx="226413" cy="220124"/>
      </dsp:txXfrm>
    </dsp:sp>
    <dsp:sp modelId="{93D18229-DDD7-1C4C-87A3-3ABCF6A86AD0}">
      <dsp:nvSpPr>
        <dsp:cNvPr id="0" name=""/>
        <dsp:cNvSpPr/>
      </dsp:nvSpPr>
      <dsp:spPr>
        <a:xfrm>
          <a:off x="635657" y="5032126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Calculate delay by max index value of cross-correlation</a:t>
          </a:r>
        </a:p>
      </dsp:txBody>
      <dsp:txXfrm>
        <a:off x="660218" y="5056687"/>
        <a:ext cx="2813310" cy="789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575E1-D297-FF49-91F6-AA591A198BC7}">
      <dsp:nvSpPr>
        <dsp:cNvPr id="0" name=""/>
        <dsp:cNvSpPr/>
      </dsp:nvSpPr>
      <dsp:spPr>
        <a:xfrm>
          <a:off x="1315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Phase 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06-22 to 7-22</a:t>
          </a:r>
        </a:p>
      </dsp:txBody>
      <dsp:txXfrm>
        <a:off x="1315" y="140001"/>
        <a:ext cx="2317177" cy="679270"/>
      </dsp:txXfrm>
    </dsp:sp>
    <dsp:sp modelId="{6707B451-81B0-AA48-97E5-21047046D4FE}">
      <dsp:nvSpPr>
        <dsp:cNvPr id="0" name=""/>
        <dsp:cNvSpPr/>
      </dsp:nvSpPr>
      <dsp:spPr>
        <a:xfrm>
          <a:off x="0" y="819272"/>
          <a:ext cx="3202269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Initial familiarization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Superficial Research on orthogonal code types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Cross-correlation &amp; orthogonality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Motivational presentation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noProof="0" dirty="0"/>
        </a:p>
      </dsp:txBody>
      <dsp:txXfrm>
        <a:off x="88148" y="907420"/>
        <a:ext cx="3025973" cy="2833304"/>
      </dsp:txXfrm>
    </dsp:sp>
    <dsp:sp modelId="{FB9DDBB3-D8F9-AA4E-B960-D06C93C43FEB}">
      <dsp:nvSpPr>
        <dsp:cNvPr id="0" name=""/>
        <dsp:cNvSpPr/>
      </dsp:nvSpPr>
      <dsp:spPr>
        <a:xfrm>
          <a:off x="2780405" y="191181"/>
          <a:ext cx="979254" cy="5769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noProof="0" dirty="0"/>
        </a:p>
      </dsp:txBody>
      <dsp:txXfrm>
        <a:off x="2780405" y="306563"/>
        <a:ext cx="806181" cy="346146"/>
      </dsp:txXfrm>
    </dsp:sp>
    <dsp:sp modelId="{D7161B7F-410D-5040-8177-42CF31CCF7AD}">
      <dsp:nvSpPr>
        <dsp:cNvPr id="0" name=""/>
        <dsp:cNvSpPr/>
      </dsp:nvSpPr>
      <dsp:spPr>
        <a:xfrm>
          <a:off x="4166142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Phase II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07-09 to 09-22</a:t>
          </a:r>
        </a:p>
      </dsp:txBody>
      <dsp:txXfrm>
        <a:off x="4166142" y="140001"/>
        <a:ext cx="2317177" cy="679270"/>
      </dsp:txXfrm>
    </dsp:sp>
    <dsp:sp modelId="{F30148FC-9748-304A-971A-6FC99ECC6F9C}">
      <dsp:nvSpPr>
        <dsp:cNvPr id="0" name=""/>
        <dsp:cNvSpPr/>
      </dsp:nvSpPr>
      <dsp:spPr>
        <a:xfrm>
          <a:off x="4151114" y="819272"/>
          <a:ext cx="3245137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Analysis of relation between parameters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Localization algorithms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Selecting and testing different orthogonal codes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Researching and Implementation in Python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MATLAB Simulation</a:t>
          </a:r>
        </a:p>
      </dsp:txBody>
      <dsp:txXfrm>
        <a:off x="4239262" y="907420"/>
        <a:ext cx="3068841" cy="2833304"/>
      </dsp:txXfrm>
    </dsp:sp>
    <dsp:sp modelId="{45E1D056-D912-844A-BC6C-05412702AE13}">
      <dsp:nvSpPr>
        <dsp:cNvPr id="0" name=""/>
        <dsp:cNvSpPr/>
      </dsp:nvSpPr>
      <dsp:spPr>
        <a:xfrm>
          <a:off x="6953670" y="191181"/>
          <a:ext cx="997142" cy="5769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noProof="0" dirty="0"/>
        </a:p>
      </dsp:txBody>
      <dsp:txXfrm>
        <a:off x="6953670" y="306563"/>
        <a:ext cx="824069" cy="346146"/>
      </dsp:txXfrm>
    </dsp:sp>
    <dsp:sp modelId="{540B0A04-93A3-1244-BC09-73B04558BB24}">
      <dsp:nvSpPr>
        <dsp:cNvPr id="0" name=""/>
        <dsp:cNvSpPr/>
      </dsp:nvSpPr>
      <dsp:spPr>
        <a:xfrm>
          <a:off x="8364720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Phase III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09-22 to 12-22</a:t>
          </a:r>
        </a:p>
      </dsp:txBody>
      <dsp:txXfrm>
        <a:off x="8364720" y="140001"/>
        <a:ext cx="2317177" cy="679270"/>
      </dsp:txXfrm>
    </dsp:sp>
    <dsp:sp modelId="{998BF40D-9555-FE43-959D-F7AEE2CFEFB6}">
      <dsp:nvSpPr>
        <dsp:cNvPr id="0" name=""/>
        <dsp:cNvSpPr/>
      </dsp:nvSpPr>
      <dsp:spPr>
        <a:xfrm>
          <a:off x="8353719" y="819272"/>
          <a:ext cx="3291017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Documentation of Code and Research (LaTeX)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Optimization of Scripts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Correct mistakes in Code and Docs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Final Evaluation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Final presentation</a:t>
          </a:r>
        </a:p>
      </dsp:txBody>
      <dsp:txXfrm>
        <a:off x="8441867" y="907420"/>
        <a:ext cx="3114721" cy="2833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6327E-8269-FE41-BB8C-EABD348E89B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4367-2526-DE47-9872-030F79976DD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Orthogonal codes used in </a:t>
            </a:r>
            <a:r>
              <a:rPr lang="en-US" dirty="0" err="1"/>
              <a:t>cdma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8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6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7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EF77D-3CB5-D63B-6EF2-D74F17509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560ACD-C561-87CE-2775-396BF87E2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4BDF7-2939-D4A2-72CE-5F0B1F3FB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0909-C4DB-F841-9A81-52F5591EFB23}" type="datetime1">
              <a:rPr lang="de-DE" smtClean="0"/>
              <a:t>13.07.22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A11933-1BDC-8217-C5E0-DF59E93C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D636D-8AC0-FD4F-A098-1B1A9FAD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62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16785-2530-6603-3CA1-00D95D33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C1E2F3-6341-7123-772E-DA2A335A4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3BCA1F-023C-608B-E717-DB1C9CB8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40CE-BEEE-9041-B220-F254FB48C002}" type="datetime1">
              <a:rPr lang="de-DE" smtClean="0"/>
              <a:t>13.07.22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AFD7A-35E4-58B1-C704-7C748BFD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B5D82-06AA-3570-411F-178579BE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19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9BD6F8-4B88-4D26-0432-F912233E6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F73A72-A0C2-0B62-60F7-407095EAB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EF0D9-8572-ACE0-560F-419E485F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602F-68D2-CD43-B015-1788EC7AFFCF}" type="datetime1">
              <a:rPr lang="de-DE" smtClean="0"/>
              <a:t>13.07.22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E83303-5B9D-BB29-02DC-2005FF0E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198FA-61B4-1B0E-3A2D-BA624463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3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ACAD2-E6B1-8184-822C-D22254C3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D6CDA4-2C03-900E-A563-8B13981B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995015-9CF8-74D8-A2CF-5890FC0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9D25-955C-FD4B-BC18-1BDFDC971625}" type="datetime1">
              <a:rPr lang="de-DE" smtClean="0"/>
              <a:t>13.07.22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6931C7-7C96-AF46-56FA-ED09823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77B16-11EF-60CD-3872-900A0CD4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40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0F64F-C188-4975-AB3B-0A1BC1F9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4CD40B-D696-38BA-0695-B864FE02A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F89FAC-9404-E762-E6FA-57010007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30B7-CFBF-A542-A42F-032376C4E785}" type="datetime1">
              <a:rPr lang="de-DE" smtClean="0"/>
              <a:t>13.07.22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60FE8-4C21-506F-7F38-67F2689D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3C5A8-FD5D-CDE2-5EC0-B44596CF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56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97FC4-B782-EB11-0B1A-D32199F8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4863E5-1FD6-137A-2E45-29E54E6D4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222688-84BD-2346-CB09-CE9B358C3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5F78D4-D0C5-1C94-C09F-BFFFBC286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7BB1C-F1AC-8941-9A2E-928659187BC1}" type="datetime1">
              <a:rPr lang="de-DE" smtClean="0"/>
              <a:t>13.07.22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7CBC04-F604-F5D4-ACD4-0BA895F3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7F006-F4C9-4B32-D789-85664068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0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57263-69A7-CD06-4F67-7B53E3F2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16F8C5-DC6D-AC6D-0297-44C0FDBC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41283E-23EA-D41C-A814-FF01F0783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76B9D3-45DF-4E49-E570-5300EF168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BBEE1C-3CB5-B6F8-74A9-564DA8E9E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C584CD-5959-A0B7-7644-1FACA126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70F2-C9CF-6F42-A306-DE6F89670328}" type="datetime1">
              <a:rPr lang="de-DE" smtClean="0"/>
              <a:t>13.07.22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563F5-9CD4-47C0-1DFE-B645F99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FE7A24-A3D9-AA06-FB02-E1A6F316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8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0DA4-A3D2-BBBC-1222-C8087C9A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1D4DB7-73D5-8519-CC69-8D325D1B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6F76-762C-C647-854B-ACE3A7DF67AC}" type="datetime1">
              <a:rPr lang="de-DE" smtClean="0"/>
              <a:t>13.07.22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1D7CC6-91AA-D676-F0D5-5B33D2FD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B2575-9BCE-BC0C-453D-6A73B9E4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2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5D29BE-93EE-22C1-D8CB-60646D8C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2A80-37CB-3B4A-9103-841F99609E08}" type="datetime1">
              <a:rPr lang="de-DE" smtClean="0"/>
              <a:t>13.07.22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5E4AD7-F8DC-81BC-55BC-64699260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6915A-FBF1-95D3-ABBB-52601EDC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8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B136F-2695-E0D2-9E50-52AB29AD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80E150-6B44-0B39-A4A7-532AF48E1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51F6EC-A1DC-D8C6-B2DF-D649DB4B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D31CCD-E6CD-1F6F-AFA9-AD5F1176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C5D-E5C8-8843-99AC-A01777B6AE06}" type="datetime1">
              <a:rPr lang="de-DE" smtClean="0"/>
              <a:t>13.07.22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9D418-6948-AA7C-0E48-F459A5F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082CA9-B64D-3CFD-BC8F-4BE147E0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34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AADA7-C94B-AF4A-EC41-3D6844E1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FBB4A7-A21B-573F-55C3-426D7A641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F7FF76-C648-78AB-0BB4-BC48DE343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E82F96-831E-A279-00B0-4E514427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F181-7D36-0041-86B6-7337BC6B3F52}" type="datetime1">
              <a:rPr lang="de-DE" smtClean="0"/>
              <a:t>13.07.22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D6AAA4-0577-057E-3B82-DB44880C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62382-E922-4A42-AE9E-77083CB8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41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DE9862B-B5AC-43C3-8C34-547280E3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38F1B5-DB8C-B63E-FB0C-104BB42E7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9C815-83A8-60E4-DB34-52E1BA4A9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4196A-F723-B04D-809B-7147F6CA5EC6}" type="datetime1">
              <a:rPr lang="de-DE" smtClean="0"/>
              <a:t>13.07.22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C65AEA-3FCD-C07E-AD8E-DDDC08B39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0268C6-BCA4-A23B-CA79-D3A677B70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38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0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21" Type="http://schemas.openxmlformats.org/officeDocument/2006/relationships/image" Target="../media/image20.svg"/><Relationship Id="rId7" Type="http://schemas.openxmlformats.org/officeDocument/2006/relationships/diagramData" Target="../diagrams/data1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5" Type="http://schemas.openxmlformats.org/officeDocument/2006/relationships/image" Target="../media/image14.svg"/><Relationship Id="rId10" Type="http://schemas.openxmlformats.org/officeDocument/2006/relationships/diagramColors" Target="../diagrams/colors1.xml"/><Relationship Id="rId19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14.svg"/><Relationship Id="rId4" Type="http://schemas.openxmlformats.org/officeDocument/2006/relationships/image" Target="../media/image5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E31E9-B925-202D-B496-03FACB675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6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Orthogonal Codes for Acoustic Underwater</a:t>
            </a:r>
            <a:b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</a:br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Localization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768E67-ADB4-2E9E-1688-D34EEE06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2055" y="4494371"/>
            <a:ext cx="6557059" cy="1520374"/>
          </a:xfrm>
        </p:spPr>
        <p:txBody>
          <a:bodyPr>
            <a:norm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Research Project by </a:t>
            </a:r>
            <a:r>
              <a:rPr lang="en-US" sz="2000" dirty="0" err="1">
                <a:cs typeface="Arial" panose="020B0604020202020204" pitchFamily="34" charset="0"/>
              </a:rPr>
              <a:t>Sergej</a:t>
            </a:r>
            <a:r>
              <a:rPr lang="en-US" sz="2000" dirty="0">
                <a:cs typeface="Arial" panose="020B0604020202020204" pitchFamily="34" charset="0"/>
              </a:rPr>
              <a:t> Keller</a:t>
            </a:r>
          </a:p>
          <a:p>
            <a:r>
              <a:rPr lang="en-US" sz="2000" dirty="0">
                <a:cs typeface="Arial" panose="020B0604020202020204" pitchFamily="34" charset="0"/>
              </a:rPr>
              <a:t>13-07-22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2AE971-12CF-4703-90B7-C73BEE02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73" y="2623226"/>
            <a:ext cx="2920253" cy="16115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4CC208-D566-2AFE-C9D9-4726BFE5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157" t="26498" r="17539" b="26751"/>
          <a:stretch/>
        </p:blipFill>
        <p:spPr>
          <a:xfrm>
            <a:off x="214345" y="5513377"/>
            <a:ext cx="1649179" cy="11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math of correlation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 rot="16200000">
            <a:off x="9639615" y="511411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 rot="16200000">
            <a:off x="10738413" y="342840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 rot="16200000">
            <a:off x="10154862" y="62929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 rot="16200000">
            <a:off x="9596007" y="1835862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71EBB8E-7193-32C2-E8B5-AA25F422FE6B}"/>
              </a:ext>
            </a:extLst>
          </p:cNvPr>
          <p:cNvGrpSpPr/>
          <p:nvPr/>
        </p:nvGrpSpPr>
        <p:grpSpPr>
          <a:xfrm>
            <a:off x="10738413" y="34243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02508AAB-2957-12C6-2BA8-9BABD0FEB45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 descr="WLAN mit einfarbiger Füllung">
              <a:extLst>
                <a:ext uri="{FF2B5EF4-FFF2-40B4-BE49-F238E27FC236}">
                  <a16:creationId xmlns:a16="http://schemas.microsoft.com/office/drawing/2014/main" id="{EE0D85DD-0E35-B2CC-9F60-A4695C794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B23344-8D0B-35C0-4E6E-A2B430D153EE}"/>
              </a:ext>
            </a:extLst>
          </p:cNvPr>
          <p:cNvGrpSpPr/>
          <p:nvPr/>
        </p:nvGrpSpPr>
        <p:grpSpPr>
          <a:xfrm>
            <a:off x="9630954" y="181278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FC59182E-EF96-25F6-D52F-03662BD2C8D0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fik 24" descr="WLAN mit einfarbiger Füllung">
              <a:extLst>
                <a:ext uri="{FF2B5EF4-FFF2-40B4-BE49-F238E27FC236}">
                  <a16:creationId xmlns:a16="http://schemas.microsoft.com/office/drawing/2014/main" id="{2B2B6B22-2651-E332-7D9C-751C3DB6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83CDD3C-656C-5F4C-8447-EC7BF1DB1598}"/>
              </a:ext>
            </a:extLst>
          </p:cNvPr>
          <p:cNvGrpSpPr/>
          <p:nvPr/>
        </p:nvGrpSpPr>
        <p:grpSpPr>
          <a:xfrm>
            <a:off x="10155454" y="6293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1DC8A400-9425-ACF6-BCFA-B4A256C449E3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fik 39" descr="WLAN mit einfarbiger Füllung">
              <a:extLst>
                <a:ext uri="{FF2B5EF4-FFF2-40B4-BE49-F238E27FC236}">
                  <a16:creationId xmlns:a16="http://schemas.microsoft.com/office/drawing/2014/main" id="{E22E81D8-F8CC-2836-CA7C-55F6713B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E599D81-A022-52DC-CC17-A4C5E589696C}"/>
              </a:ext>
            </a:extLst>
          </p:cNvPr>
          <p:cNvGrpSpPr/>
          <p:nvPr/>
        </p:nvGrpSpPr>
        <p:grpSpPr>
          <a:xfrm>
            <a:off x="9621122" y="511411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42" name="Abgerundetes Rechteck 41">
              <a:extLst>
                <a:ext uri="{FF2B5EF4-FFF2-40B4-BE49-F238E27FC236}">
                  <a16:creationId xmlns:a16="http://schemas.microsoft.com/office/drawing/2014/main" id="{12335A48-126A-CA9B-6F15-9EF25757A59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fik 42" descr="WLAN mit einfarbiger Füllung">
              <a:extLst>
                <a:ext uri="{FF2B5EF4-FFF2-40B4-BE49-F238E27FC236}">
                  <a16:creationId xmlns:a16="http://schemas.microsoft.com/office/drawing/2014/main" id="{D9B85EE7-20EF-462E-61FE-3B4CFF9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9AA06-35E1-27EA-77BB-71ADEC5B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7FED68-A037-0B1B-2458-3376702AFB44}"/>
              </a:ext>
            </a:extLst>
          </p:cNvPr>
          <p:cNvSpPr txBox="1"/>
          <p:nvPr/>
        </p:nvSpPr>
        <p:spPr>
          <a:xfrm>
            <a:off x="378484" y="1433343"/>
            <a:ext cx="7974110" cy="29022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27F3770-DFB0-3598-B858-4010DB60F950}"/>
                  </a:ext>
                </a:extLst>
              </p:cNvPr>
              <p:cNvSpPr txBox="1"/>
              <p:nvPr/>
            </p:nvSpPr>
            <p:spPr>
              <a:xfrm>
                <a:off x="680481" y="1590072"/>
                <a:ext cx="6445941" cy="11300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de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𝑠𝑒𝑛𝑑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𝑠𝑒𝑛𝑑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27F3770-DFB0-3598-B858-4010DB60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1" y="1590072"/>
                <a:ext cx="6445941" cy="1130053"/>
              </a:xfrm>
              <a:prstGeom prst="rect">
                <a:avLst/>
              </a:prstGeom>
              <a:blipFill>
                <a:blip r:embed="rId5"/>
                <a:stretch>
                  <a:fillRect t="-154444" b="-2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9A1364FC-C180-D0A3-234B-F539B63C93B0}"/>
                  </a:ext>
                </a:extLst>
              </p:cNvPr>
              <p:cNvSpPr txBox="1"/>
              <p:nvPr/>
            </p:nvSpPr>
            <p:spPr>
              <a:xfrm>
                <a:off x="680481" y="3301894"/>
                <a:ext cx="5129414" cy="695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[0,∞]</m:t>
                              </m:r>
                            </m:lim>
                          </m:limLow>
                        </m:fName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𝑠𝑒𝑛𝑑</m:t>
                              </m:r>
                            </m:sub>
                          </m:s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9A1364FC-C180-D0A3-234B-F539B63C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1" y="3301894"/>
                <a:ext cx="5129414" cy="695640"/>
              </a:xfrm>
              <a:prstGeom prst="rect">
                <a:avLst/>
              </a:prstGeom>
              <a:blipFill>
                <a:blip r:embed="rId6"/>
                <a:stretch>
                  <a:fillRect l="-2469" t="-545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80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CCC40CC-B647-449C-BC42-80080908E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479" t="3608" r="8132" b="3830"/>
          <a:stretch/>
        </p:blipFill>
        <p:spPr>
          <a:xfrm>
            <a:off x="260188" y="1433343"/>
            <a:ext cx="7893311" cy="514063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cross-correlation plots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 rot="16200000">
            <a:off x="9639615" y="511411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 rot="16200000">
            <a:off x="10738413" y="342840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 rot="16200000">
            <a:off x="10154862" y="62929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 rot="16200000">
            <a:off x="9596007" y="1835862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71EBB8E-7193-32C2-E8B5-AA25F422FE6B}"/>
              </a:ext>
            </a:extLst>
          </p:cNvPr>
          <p:cNvGrpSpPr/>
          <p:nvPr/>
        </p:nvGrpSpPr>
        <p:grpSpPr>
          <a:xfrm>
            <a:off x="10738413" y="34243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02508AAB-2957-12C6-2BA8-9BABD0FEB45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 descr="WLAN mit einfarbiger Füllung">
              <a:extLst>
                <a:ext uri="{FF2B5EF4-FFF2-40B4-BE49-F238E27FC236}">
                  <a16:creationId xmlns:a16="http://schemas.microsoft.com/office/drawing/2014/main" id="{EE0D85DD-0E35-B2CC-9F60-A4695C794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B23344-8D0B-35C0-4E6E-A2B430D153EE}"/>
              </a:ext>
            </a:extLst>
          </p:cNvPr>
          <p:cNvGrpSpPr/>
          <p:nvPr/>
        </p:nvGrpSpPr>
        <p:grpSpPr>
          <a:xfrm>
            <a:off x="9630954" y="181278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FC59182E-EF96-25F6-D52F-03662BD2C8D0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fik 24" descr="WLAN mit einfarbiger Füllung">
              <a:extLst>
                <a:ext uri="{FF2B5EF4-FFF2-40B4-BE49-F238E27FC236}">
                  <a16:creationId xmlns:a16="http://schemas.microsoft.com/office/drawing/2014/main" id="{2B2B6B22-2651-E332-7D9C-751C3DB6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83CDD3C-656C-5F4C-8447-EC7BF1DB1598}"/>
              </a:ext>
            </a:extLst>
          </p:cNvPr>
          <p:cNvGrpSpPr/>
          <p:nvPr/>
        </p:nvGrpSpPr>
        <p:grpSpPr>
          <a:xfrm>
            <a:off x="10155454" y="6293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1DC8A400-9425-ACF6-BCFA-B4A256C449E3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fik 39" descr="WLAN mit einfarbiger Füllung">
              <a:extLst>
                <a:ext uri="{FF2B5EF4-FFF2-40B4-BE49-F238E27FC236}">
                  <a16:creationId xmlns:a16="http://schemas.microsoft.com/office/drawing/2014/main" id="{E22E81D8-F8CC-2836-CA7C-55F6713B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E599D81-A022-52DC-CC17-A4C5E589696C}"/>
              </a:ext>
            </a:extLst>
          </p:cNvPr>
          <p:cNvGrpSpPr/>
          <p:nvPr/>
        </p:nvGrpSpPr>
        <p:grpSpPr>
          <a:xfrm>
            <a:off x="9621122" y="511411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42" name="Abgerundetes Rechteck 41">
              <a:extLst>
                <a:ext uri="{FF2B5EF4-FFF2-40B4-BE49-F238E27FC236}">
                  <a16:creationId xmlns:a16="http://schemas.microsoft.com/office/drawing/2014/main" id="{12335A48-126A-CA9B-6F15-9EF25757A59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fik 42" descr="WLAN mit einfarbiger Füllung">
              <a:extLst>
                <a:ext uri="{FF2B5EF4-FFF2-40B4-BE49-F238E27FC236}">
                  <a16:creationId xmlns:a16="http://schemas.microsoft.com/office/drawing/2014/main" id="{D9B85EE7-20EF-462E-61FE-3B4CFF9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9AA06-35E1-27EA-77BB-71ADEC5B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9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correlation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6CD2525-9557-C194-A527-D461AC6FC6F7}"/>
              </a:ext>
            </a:extLst>
          </p:cNvPr>
          <p:cNvSpPr txBox="1"/>
          <p:nvPr/>
        </p:nvSpPr>
        <p:spPr>
          <a:xfrm>
            <a:off x="447358" y="4117306"/>
            <a:ext cx="8593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of the resulting correlation coefficients shows the time delay (TDOA – Time Difference of Arrival)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can the relation between noise and peak be maximized?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do certain parameters change this relation?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alternative PN Codes be used &amp; are they even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785D730-2B3E-23AD-D3C2-B91C82FC569E}"/>
                  </a:ext>
                </a:extLst>
              </p:cNvPr>
              <p:cNvSpPr/>
              <p:nvPr/>
            </p:nvSpPr>
            <p:spPr>
              <a:xfrm>
                <a:off x="6241475" y="2935436"/>
                <a:ext cx="690641" cy="63334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5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sz="3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785D730-2B3E-23AD-D3C2-B91C82FC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75" y="2935436"/>
                <a:ext cx="690641" cy="633343"/>
              </a:xfrm>
              <a:prstGeom prst="ellipse">
                <a:avLst/>
              </a:prstGeom>
              <a:blipFill>
                <a:blip r:embed="rId3"/>
                <a:stretch>
                  <a:fillRect l="-38182" t="-24000" r="-7273" b="-7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E8728E10-CA15-92FE-3CE5-1758F60B1E2E}"/>
              </a:ext>
            </a:extLst>
          </p:cNvPr>
          <p:cNvSpPr/>
          <p:nvPr/>
        </p:nvSpPr>
        <p:spPr>
          <a:xfrm>
            <a:off x="5287828" y="3177720"/>
            <a:ext cx="907429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 nach rechts 51">
            <a:extLst>
              <a:ext uri="{FF2B5EF4-FFF2-40B4-BE49-F238E27FC236}">
                <a16:creationId xmlns:a16="http://schemas.microsoft.com/office/drawing/2014/main" id="{FCEAB312-BA9E-DB78-C2B6-C5FC887FDA9B}"/>
              </a:ext>
            </a:extLst>
          </p:cNvPr>
          <p:cNvSpPr/>
          <p:nvPr/>
        </p:nvSpPr>
        <p:spPr>
          <a:xfrm rot="5400000">
            <a:off x="6382916" y="2705822"/>
            <a:ext cx="318360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586827E3-89B7-B219-96A5-6F96220EE48E}"/>
              </a:ext>
            </a:extLst>
          </p:cNvPr>
          <p:cNvSpPr/>
          <p:nvPr/>
        </p:nvSpPr>
        <p:spPr>
          <a:xfrm>
            <a:off x="6932116" y="3190727"/>
            <a:ext cx="960205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700E7D-6105-9176-AB37-9F868E04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12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F4C289E-5058-8665-6B4C-DDF90304B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435" t="4678" r="7457" b="1474"/>
          <a:stretch/>
        </p:blipFill>
        <p:spPr>
          <a:xfrm>
            <a:off x="372286" y="1419457"/>
            <a:ext cx="4617634" cy="230832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5491E-48C8-B0CC-0DD6-6D1308862D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855" t="3132" r="8249" b="3233"/>
          <a:stretch/>
        </p:blipFill>
        <p:spPr>
          <a:xfrm>
            <a:off x="5391172" y="1076059"/>
            <a:ext cx="2301848" cy="17899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465D1E-1675-5F35-F42B-27AF1048A6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479" t="3608" r="8132" b="3830"/>
          <a:stretch/>
        </p:blipFill>
        <p:spPr>
          <a:xfrm>
            <a:off x="7963238" y="1290387"/>
            <a:ext cx="3742557" cy="24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Volltreffer mit einfarbiger Füllung">
            <a:extLst>
              <a:ext uri="{FF2B5EF4-FFF2-40B4-BE49-F238E27FC236}">
                <a16:creationId xmlns:a16="http://schemas.microsoft.com/office/drawing/2014/main" id="{16D439CD-E399-0CA3-2383-1E2998F9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468" y="1104900"/>
            <a:ext cx="4648200" cy="46482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CB79DC8-1BB8-A846-D802-F26D0A7D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9" y="98834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Project Goals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F60237-B50C-0143-51B4-FE9CD5AE2634}"/>
              </a:ext>
            </a:extLst>
          </p:cNvPr>
          <p:cNvSpPr txBox="1"/>
          <p:nvPr/>
        </p:nvSpPr>
        <p:spPr>
          <a:xfrm>
            <a:off x="447358" y="1278564"/>
            <a:ext cx="8593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Study on orthogonal (random) codes, modulation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Applying different orthogonal code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Tweaking available parameters und collecting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different scenarios on available MATLAB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and Implementation of a localization system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&amp; Comparison of implemented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world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 of project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EE9C5EC-F4BB-4616-DE9D-E3A35DEE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5D5FC6-1E6B-535E-3CE4-ABD6DE4A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78683"/>
            <a:ext cx="2920253" cy="16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0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CB79DC8-1BB8-A846-D802-F26D0A7D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Roadmap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0DE297A-1789-9AC5-A291-B3583A6D3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019977"/>
              </p:ext>
            </p:extLst>
          </p:nvPr>
        </p:nvGraphicFramePr>
        <p:xfrm>
          <a:off x="340659" y="2169459"/>
          <a:ext cx="11644737" cy="3968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1A9CFE8-A653-2CA0-B7F5-B2C10667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69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de-DE" dirty="0">
                <a:solidFill>
                  <a:srgbClr val="007882"/>
                </a:solidFill>
                <a:latin typeface="Abadi" panose="020B0604020104020204" pitchFamily="34" charset="0"/>
              </a:rPr>
              <a:t>Motivation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311391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397104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1182957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5017091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980106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E478A24-95DC-8CDC-0A9B-B800C5947083}"/>
              </a:ext>
            </a:extLst>
          </p:cNvPr>
          <p:cNvSpPr txBox="1"/>
          <p:nvPr/>
        </p:nvSpPr>
        <p:spPr>
          <a:xfrm>
            <a:off x="6735682" y="2664884"/>
            <a:ext cx="4977006" cy="1323439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Application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Underwater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Subsurface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Communication of ROV’s and other UV’s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6D54150-AA4D-BBB0-C845-B0E36BEC03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4469374" y="4641935"/>
            <a:ext cx="2009833" cy="150338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426848D-889E-35BD-0E81-00E25BC7100E}"/>
              </a:ext>
            </a:extLst>
          </p:cNvPr>
          <p:cNvSpPr txBox="1"/>
          <p:nvPr/>
        </p:nvSpPr>
        <p:spPr>
          <a:xfrm>
            <a:off x="6735682" y="4575538"/>
            <a:ext cx="4977007" cy="163121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/>
            </a:lvl1pPr>
          </a:lstStyle>
          <a:p>
            <a:r>
              <a:rPr lang="en-US" dirty="0"/>
              <a:t>BlueROV2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Affordable &amp; high-performance modular underwater ROV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Remotely Operated underwater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Rated for diving 100m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11C89D4-EB9E-B800-F438-BCA305CA026A}"/>
              </a:ext>
            </a:extLst>
          </p:cNvPr>
          <p:cNvSpPr txBox="1"/>
          <p:nvPr/>
        </p:nvSpPr>
        <p:spPr>
          <a:xfrm>
            <a:off x="19455" y="6559061"/>
            <a:ext cx="501709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 https://bluerobotics.com/wp-content/uploads/2016/06/IMG_6544-scaled.jpg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5C94982-13E5-C17B-C963-C9094F40FFBB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2C7E07-C11B-1D80-AC25-8D17EDAE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de-DE" dirty="0">
                <a:solidFill>
                  <a:srgbClr val="007882"/>
                </a:solidFill>
                <a:latin typeface="Abadi" panose="020B0604020104020204" pitchFamily="34" charset="0"/>
              </a:rPr>
              <a:t>Setup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311391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397104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864"/>
          <a:stretch/>
        </p:blipFill>
        <p:spPr>
          <a:xfrm>
            <a:off x="1182957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5017091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980106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E478A24-95DC-8CDC-0A9B-B800C5947083}"/>
              </a:ext>
            </a:extLst>
          </p:cNvPr>
          <p:cNvSpPr txBox="1"/>
          <p:nvPr/>
        </p:nvSpPr>
        <p:spPr>
          <a:xfrm>
            <a:off x="6735684" y="2396637"/>
            <a:ext cx="4977006" cy="1323439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Base station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Acoustic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Multiple Anchors with known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most cases deployed at surface level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08AF7D-7F24-6F94-FE1C-B8C2F33F04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703252" y="4871301"/>
            <a:ext cx="2009833" cy="1503383"/>
          </a:xfrm>
          <a:prstGeom prst="rect">
            <a:avLst/>
          </a:prstGeom>
        </p:spPr>
      </p:pic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EBDBB9B0-900D-8575-CDD8-B8223D0ED30A}"/>
              </a:ext>
            </a:extLst>
          </p:cNvPr>
          <p:cNvSpPr/>
          <p:nvPr/>
        </p:nvSpPr>
        <p:spPr>
          <a:xfrm>
            <a:off x="6002616" y="2611931"/>
            <a:ext cx="244891" cy="1429345"/>
          </a:xfrm>
          <a:prstGeom prst="rightBrace">
            <a:avLst>
              <a:gd name="adj1" fmla="val 62224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381DFE5-81AC-1374-9563-71DDB84F162C}"/>
              </a:ext>
            </a:extLst>
          </p:cNvPr>
          <p:cNvSpPr txBox="1"/>
          <p:nvPr/>
        </p:nvSpPr>
        <p:spPr>
          <a:xfrm>
            <a:off x="6735684" y="4105767"/>
            <a:ext cx="4977006" cy="163121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Propagation Delay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for measuring distances between ROV and anchors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Combined with multiple anchors absolute position prediction is achievable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25B444A-70FE-1CA7-72A5-BD974388A968}"/>
              </a:ext>
            </a:extLst>
          </p:cNvPr>
          <p:cNvCxnSpPr>
            <a:cxnSpLocks/>
          </p:cNvCxnSpPr>
          <p:nvPr/>
        </p:nvCxnSpPr>
        <p:spPr>
          <a:xfrm flipH="1">
            <a:off x="4007224" y="4041276"/>
            <a:ext cx="806823" cy="961986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245EC0D-B8AF-8BB1-67BA-6286C1BF5AE9}"/>
              </a:ext>
            </a:extLst>
          </p:cNvPr>
          <p:cNvCxnSpPr>
            <a:cxnSpLocks/>
          </p:cNvCxnSpPr>
          <p:nvPr/>
        </p:nvCxnSpPr>
        <p:spPr>
          <a:xfrm>
            <a:off x="2321859" y="4041276"/>
            <a:ext cx="878542" cy="765421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2EE23DA-5BAE-953C-2282-B8644FC0FEC7}"/>
                  </a:ext>
                </a:extLst>
              </p:cNvPr>
              <p:cNvSpPr txBox="1"/>
              <p:nvPr/>
            </p:nvSpPr>
            <p:spPr>
              <a:xfrm>
                <a:off x="4603338" y="4521265"/>
                <a:ext cx="5019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2EE23DA-5BAE-953C-2282-B8644FC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38" y="4521265"/>
                <a:ext cx="50193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F64561-01BE-1CDC-DC91-87FC881D9225}"/>
                  </a:ext>
                </a:extLst>
              </p:cNvPr>
              <p:cNvSpPr txBox="1"/>
              <p:nvPr/>
            </p:nvSpPr>
            <p:spPr>
              <a:xfrm>
                <a:off x="2154229" y="4521265"/>
                <a:ext cx="5019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F64561-01BE-1CDC-DC91-87FC881D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29" y="4521265"/>
                <a:ext cx="50193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1">
            <a:extLst>
              <a:ext uri="{FF2B5EF4-FFF2-40B4-BE49-F238E27FC236}">
                <a16:creationId xmlns:a16="http://schemas.microsoft.com/office/drawing/2014/main" id="{7A6E574C-BCAA-555F-D938-26C065A22EFC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8531DE-4D16-CC6D-FC8F-EA23FAA2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63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C253237-2D07-4686-F82F-589B2125B99C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076999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162712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948565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4782699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745714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2CD813F-19E6-0301-AA24-E9F408D13E2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534200" y="3696589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E63DF01-1A90-EAE1-23EC-544E4217BBF1}"/>
              </a:ext>
            </a:extLst>
          </p:cNvPr>
          <p:cNvCxnSpPr>
            <a:cxnSpLocks/>
          </p:cNvCxnSpPr>
          <p:nvPr/>
        </p:nvCxnSpPr>
        <p:spPr>
          <a:xfrm>
            <a:off x="2227079" y="3909270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1A191F6-9697-5C62-4A15-E8F3D53E1B7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839014" y="3659587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F05B6EA-2E6F-64CF-CD8D-EC83354E2372}"/>
              </a:ext>
            </a:extLst>
          </p:cNvPr>
          <p:cNvCxnSpPr>
            <a:cxnSpLocks/>
          </p:cNvCxnSpPr>
          <p:nvPr/>
        </p:nvCxnSpPr>
        <p:spPr>
          <a:xfrm flipH="1">
            <a:off x="4074817" y="3968203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A6684126-3680-C2DC-A623-6E772D4DDD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990483" y="5494961"/>
            <a:ext cx="2009833" cy="1503383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ED29222D-0C8E-C22B-3204-DBB60405C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76605"/>
              </p:ext>
            </p:extLst>
          </p:nvPr>
        </p:nvGraphicFramePr>
        <p:xfrm>
          <a:off x="6462801" y="1964032"/>
          <a:ext cx="5307286" cy="241776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3643">
                  <a:extLst>
                    <a:ext uri="{9D8B030D-6E8A-4147-A177-3AD203B41FA5}">
                      <a16:colId xmlns:a16="http://schemas.microsoft.com/office/drawing/2014/main" val="2242394022"/>
                    </a:ext>
                  </a:extLst>
                </a:gridCol>
                <a:gridCol w="2653643">
                  <a:extLst>
                    <a:ext uri="{9D8B030D-6E8A-4147-A177-3AD203B41FA5}">
                      <a16:colId xmlns:a16="http://schemas.microsoft.com/office/drawing/2014/main" val="1083636976"/>
                    </a:ext>
                  </a:extLst>
                </a:gridCol>
              </a:tblGrid>
              <a:tr h="379201">
                <a:tc>
                  <a:txBody>
                    <a:bodyPr/>
                    <a:lstStyle/>
                    <a:p>
                      <a:r>
                        <a:rPr lang="en-US" noProof="0" dirty="0"/>
                        <a:t>2-way ranging (old)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one-way ranging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996609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/>
                        <a:t>signal travels two times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signal travels once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9810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C00000"/>
                          </a:solidFill>
                        </a:rPr>
                        <a:t>signal processing at two levels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ROV receives or transmits to anchors only once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223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no synchronizing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C00000"/>
                          </a:solidFill>
                        </a:rPr>
                        <a:t>synchronizing needed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5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C00000"/>
                          </a:solidFill>
                        </a:rPr>
                        <a:t>two times the acoustic propagation delay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only one time the propagation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0479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221EFF-41E6-3EB3-0B41-472D470E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06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076999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162712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948565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4782699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745714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2CD813F-19E6-0301-AA24-E9F408D13E2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534200" y="3696589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E63DF01-1A90-EAE1-23EC-544E4217BBF1}"/>
              </a:ext>
            </a:extLst>
          </p:cNvPr>
          <p:cNvCxnSpPr>
            <a:cxnSpLocks/>
          </p:cNvCxnSpPr>
          <p:nvPr/>
        </p:nvCxnSpPr>
        <p:spPr>
          <a:xfrm>
            <a:off x="2227079" y="3909270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1A191F6-9697-5C62-4A15-E8F3D53E1B7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839014" y="3659587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F05B6EA-2E6F-64CF-CD8D-EC83354E2372}"/>
              </a:ext>
            </a:extLst>
          </p:cNvPr>
          <p:cNvCxnSpPr>
            <a:cxnSpLocks/>
          </p:cNvCxnSpPr>
          <p:nvPr/>
        </p:nvCxnSpPr>
        <p:spPr>
          <a:xfrm flipH="1">
            <a:off x="4074817" y="3968203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A6684126-3680-C2DC-A623-6E772D4DDD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990483" y="5494961"/>
            <a:ext cx="2009833" cy="150338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3B6DB79-2091-62C8-7965-C565A691582C}"/>
              </a:ext>
            </a:extLst>
          </p:cNvPr>
          <p:cNvSpPr txBox="1"/>
          <p:nvPr/>
        </p:nvSpPr>
        <p:spPr>
          <a:xfrm>
            <a:off x="6527663" y="452738"/>
            <a:ext cx="5282040" cy="4708981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Orthogonal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Mathematical: linear combination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Code Division Multiple Access (CDMA)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auto-correlation properties</a:t>
            </a:r>
            <a:br>
              <a:rPr lang="en-US" sz="2000" dirty="0"/>
            </a:br>
            <a:r>
              <a:rPr lang="en-US" sz="2000" dirty="0">
                <a:sym typeface="Wingdings" pitchFamily="2" charset="2"/>
              </a:rPr>
              <a:t> good detection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cross-correlation properties</a:t>
            </a:r>
            <a:br>
              <a:rPr lang="en-US" sz="2000" dirty="0"/>
            </a:br>
            <a:r>
              <a:rPr lang="en-US" sz="2000" dirty="0">
                <a:sym typeface="Wingdings" pitchFamily="2" charset="2"/>
              </a:rPr>
              <a:t> improves separation from other sequences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Types of Orthogonal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Pseudorandom Binary Sequences (PRBS)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Linear feedback shift registers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JPL Sequences (2 x LSFR)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Gold Codes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Kasami</a:t>
            </a:r>
            <a:r>
              <a:rPr lang="en-US" sz="2000" dirty="0"/>
              <a:t>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Walsh-functions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F2A00AF-5A51-90FA-F6D8-68141BE534F2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221EFF-41E6-3EB3-0B41-472D470E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066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202516" y="1444992"/>
            <a:ext cx="9430810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 </a:t>
            </a:r>
            <a:r>
              <a:rPr lang="en-US" dirty="0">
                <a:latin typeface="Abadi" panose="020B0604020104020204" pitchFamily="34" charset="0"/>
              </a:rPr>
              <a:t>– Outline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2607FA8-1191-BAD5-5AE0-187D76E5852E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C02EF28-F268-7263-EC83-E4FA50E52E9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fik 7" descr="WLAN mit einfarbiger Füllung">
              <a:extLst>
                <a:ext uri="{FF2B5EF4-FFF2-40B4-BE49-F238E27FC236}">
                  <a16:creationId xmlns:a16="http://schemas.microsoft.com/office/drawing/2014/main" id="{7AD20DC7-FF76-3787-68C9-CEEFEDE1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B5611BF-3823-9CEF-CBB4-F0652CA911FD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6CA4F2F9-87BC-7A68-1786-14F25C1889CA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fik 10" descr="WLAN mit einfarbiger Füllung">
              <a:extLst>
                <a:ext uri="{FF2B5EF4-FFF2-40B4-BE49-F238E27FC236}">
                  <a16:creationId xmlns:a16="http://schemas.microsoft.com/office/drawing/2014/main" id="{69E9E990-F8DB-6D83-78E9-F914AA599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34E97F1-EE8D-4BA6-FD36-181BC385F8C9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45876392-A509-0E8C-1C43-6392B09FB1C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fik 13" descr="WLAN mit einfarbiger Füllung">
              <a:extLst>
                <a:ext uri="{FF2B5EF4-FFF2-40B4-BE49-F238E27FC236}">
                  <a16:creationId xmlns:a16="http://schemas.microsoft.com/office/drawing/2014/main" id="{62618544-A86C-0989-570A-E8A6D4862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0A227FC-0812-E8CB-FB2F-85D70B0FC437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DE05AA5B-C090-97A6-6D6D-6937F5947FAB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fik 16" descr="WLAN mit einfarbiger Füllung">
              <a:extLst>
                <a:ext uri="{FF2B5EF4-FFF2-40B4-BE49-F238E27FC236}">
                  <a16:creationId xmlns:a16="http://schemas.microsoft.com/office/drawing/2014/main" id="{C5977D56-46E3-55FA-3F9B-770A80E8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87766D8-EB1A-33A6-CFD2-60CCC73745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3C35B5B-EB37-CEA2-A2F6-C3563F79A9F4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424EBAC-AE49-D60D-FB64-97FC64B2DAC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7B9280E-BB90-74F8-D6F8-A581775BBCF5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eschweifte Klammer links 67">
            <a:extLst>
              <a:ext uri="{FF2B5EF4-FFF2-40B4-BE49-F238E27FC236}">
                <a16:creationId xmlns:a16="http://schemas.microsoft.com/office/drawing/2014/main" id="{CEFF4BF7-B80A-2300-45E9-F1B341081F27}"/>
              </a:ext>
            </a:extLst>
          </p:cNvPr>
          <p:cNvSpPr/>
          <p:nvPr/>
        </p:nvSpPr>
        <p:spPr>
          <a:xfrm flipH="1">
            <a:off x="6966031" y="280417"/>
            <a:ext cx="914399" cy="6248554"/>
          </a:xfrm>
          <a:prstGeom prst="leftBrace">
            <a:avLst>
              <a:gd name="adj1" fmla="val 8333"/>
              <a:gd name="adj2" fmla="val 52366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9A744032-82F0-7157-BE89-D476817DA97C}"/>
              </a:ext>
            </a:extLst>
          </p:cNvPr>
          <p:cNvCxnSpPr>
            <a:cxnSpLocks/>
          </p:cNvCxnSpPr>
          <p:nvPr/>
        </p:nvCxnSpPr>
        <p:spPr>
          <a:xfrm>
            <a:off x="7833047" y="3551054"/>
            <a:ext cx="1160748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72EF52C0-76FB-2DC2-DDE7-2C51EBE43A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816AEF2-7884-9E88-1FDB-E5CE78B28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730534"/>
              </p:ext>
            </p:extLst>
          </p:nvPr>
        </p:nvGraphicFramePr>
        <p:xfrm>
          <a:off x="3729638" y="481263"/>
          <a:ext cx="4133748" cy="5871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F04977-AD4A-DBE3-06F7-2A3C7C74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6</a:t>
            </a:fld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B30882C-7EC4-C537-0DEA-1A34F6A024CD}"/>
              </a:ext>
            </a:extLst>
          </p:cNvPr>
          <p:cNvGrpSpPr/>
          <p:nvPr/>
        </p:nvGrpSpPr>
        <p:grpSpPr>
          <a:xfrm>
            <a:off x="1796496" y="274072"/>
            <a:ext cx="1660946" cy="1030264"/>
            <a:chOff x="587647" y="3269368"/>
            <a:chExt cx="4701965" cy="304772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2EE219A-E08B-2DEE-546E-C39B6D8E1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317" t="34315" r="7235" b="33459"/>
            <a:stretch/>
          </p:blipFill>
          <p:spPr>
            <a:xfrm>
              <a:off x="587647" y="3269368"/>
              <a:ext cx="4664429" cy="1289213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406D7835-6B6F-1ADC-15BA-07C011E51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964" t="34098" r="6588" b="27062"/>
            <a:stretch/>
          </p:blipFill>
          <p:spPr>
            <a:xfrm>
              <a:off x="625183" y="4763298"/>
              <a:ext cx="4664429" cy="1553793"/>
            </a:xfrm>
            <a:prstGeom prst="rect">
              <a:avLst/>
            </a:prstGeom>
          </p:spPr>
        </p:pic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26CD8768-B93F-76A7-5E0D-6395BE0FC6C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5855" t="3132" r="8249" b="3233"/>
          <a:stretch/>
        </p:blipFill>
        <p:spPr>
          <a:xfrm>
            <a:off x="1319637" y="1373435"/>
            <a:ext cx="2627921" cy="204353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A24699D-E769-1D6F-199D-054F529A702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435" t="4678" r="7457" b="1474"/>
          <a:stretch/>
        </p:blipFill>
        <p:spPr>
          <a:xfrm>
            <a:off x="1327506" y="3486067"/>
            <a:ext cx="2627921" cy="131368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3DD398E-80E6-E6A0-6483-622BEB0713A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8479" t="3608" r="8132" b="3830"/>
          <a:stretch/>
        </p:blipFill>
        <p:spPr>
          <a:xfrm>
            <a:off x="1359810" y="4838539"/>
            <a:ext cx="2595617" cy="16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882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cosine FIR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89C952C-10A7-E981-FBB0-104E12B78BF1}"/>
                  </a:ext>
                </a:extLst>
              </p:cNvPr>
              <p:cNvSpPr txBox="1"/>
              <p:nvPr/>
            </p:nvSpPr>
            <p:spPr>
              <a:xfrm>
                <a:off x="317220" y="1372178"/>
                <a:ext cx="67345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anchors apply the raised-cosine filter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Used for pulse shaping of generated codes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Impulse response is zero 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br>
                  <a:rPr lang="de-DE" dirty="0"/>
                </a:b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US" dirty="0"/>
                  <a:t>Eliminates </a:t>
                </a:r>
                <a:r>
                  <a:rPr lang="en-US" dirty="0" err="1"/>
                  <a:t>intersymbol</a:t>
                </a:r>
                <a:r>
                  <a:rPr lang="en-US" dirty="0"/>
                  <a:t> interferences (ISI)</a:t>
                </a:r>
                <a:br>
                  <a:rPr lang="en-US" dirty="0"/>
                </a:br>
                <a:r>
                  <a:rPr lang="en-US" dirty="0">
                    <a:sym typeface="Wingdings" pitchFamily="2" charset="2"/>
                  </a:rPr>
                  <a:t> filtered signal has </a:t>
                </a:r>
                <a:r>
                  <a:rPr lang="en-US" b="1" dirty="0">
                    <a:sym typeface="Wingdings" pitchFamily="2" charset="2"/>
                  </a:rPr>
                  <a:t>limited bandwidth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89C952C-10A7-E981-FBB0-104E12B7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0" y="1372178"/>
                <a:ext cx="6734540" cy="2031325"/>
              </a:xfrm>
              <a:prstGeom prst="rect">
                <a:avLst/>
              </a:prstGeom>
              <a:blipFill>
                <a:blip r:embed="rId2"/>
                <a:stretch>
                  <a:fillRect l="-376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6C8F850-E18B-CC9C-771D-326ECCD60DBD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6A4DC2AF-9DB6-0A98-85AF-9826503747DA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fik 27" descr="WLAN mit einfarbiger Füllung">
              <a:extLst>
                <a:ext uri="{FF2B5EF4-FFF2-40B4-BE49-F238E27FC236}">
                  <a16:creationId xmlns:a16="http://schemas.microsoft.com/office/drawing/2014/main" id="{2630D7B4-AC09-7ADF-E2F9-F11FC999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E5F039A-AC09-809D-AF10-F4A1ED0C2008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3275A42D-947B-3AD7-5696-DD8056D980C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BD298100-E4E0-1F89-FE51-15CF378FA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047F438-B1D8-F764-8169-DE51103095FD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E75506AB-8031-08BD-D243-5B8A996F815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F40A5C26-48E6-69A2-F79C-C300EF407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75B5DC3-21D9-8458-8353-14C532F9B99D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8125521C-A4B4-B2B5-2510-09A84144F01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EC2489B9-B2C8-4ED1-0785-417B777A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3051961-48EE-0184-1E68-1FB5FFEEFCE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1F944356-E6A7-ED63-3DEF-6053B917DE20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BA4269B-4E12-21DD-57C5-FE96A39C4CE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268CC2E-E662-0D38-9355-D89AAC08169D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CC0FBA69-CE35-1CB4-B033-860892437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7F429B-19D1-56A4-DC8C-2F5B6E87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7</a:t>
            </a:fld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287FAE-91D8-7570-281D-2061901627E5}"/>
              </a:ext>
            </a:extLst>
          </p:cNvPr>
          <p:cNvGrpSpPr/>
          <p:nvPr/>
        </p:nvGrpSpPr>
        <p:grpSpPr>
          <a:xfrm>
            <a:off x="625460" y="3248742"/>
            <a:ext cx="4701965" cy="3047723"/>
            <a:chOff x="587647" y="3269368"/>
            <a:chExt cx="4701965" cy="304772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810C9D5-9398-D7F9-3BDC-B9551913E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5317" t="34315" r="7235" b="33459"/>
            <a:stretch/>
          </p:blipFill>
          <p:spPr>
            <a:xfrm>
              <a:off x="587647" y="3269368"/>
              <a:ext cx="4664429" cy="128921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072DAA9-56E4-1E1A-2F21-3D9AA0280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5964" t="34098" r="6588" b="27062"/>
            <a:stretch/>
          </p:blipFill>
          <p:spPr>
            <a:xfrm>
              <a:off x="625183" y="4763298"/>
              <a:ext cx="4664429" cy="1553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67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anchor codes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B54E57-A0DD-5BD1-C7CB-363904B49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855" t="3132" r="8249" b="3233"/>
          <a:stretch/>
        </p:blipFill>
        <p:spPr>
          <a:xfrm>
            <a:off x="408561" y="1643791"/>
            <a:ext cx="6152732" cy="4784509"/>
          </a:xfrm>
          <a:prstGeom prst="rect">
            <a:avLst/>
          </a:prstGeom>
        </p:spPr>
      </p:pic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8A7EDE6E-DEFE-5F0E-F58E-5211B65A340E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6CCB1135-45B5-4AAE-CAD3-204F6495390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Grafik 62" descr="WLAN mit einfarbiger Füllung">
              <a:extLst>
                <a:ext uri="{FF2B5EF4-FFF2-40B4-BE49-F238E27FC236}">
                  <a16:creationId xmlns:a16="http://schemas.microsoft.com/office/drawing/2014/main" id="{DE87D7FE-D11C-B7F5-C803-1DE7CD7A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320DBFE9-2FF1-BC46-CE37-7D1B5152A59A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129F3F21-C587-6E5D-A4F8-ECA0C6A66D6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fik 65" descr="WLAN mit einfarbiger Füllung">
              <a:extLst>
                <a:ext uri="{FF2B5EF4-FFF2-40B4-BE49-F238E27FC236}">
                  <a16:creationId xmlns:a16="http://schemas.microsoft.com/office/drawing/2014/main" id="{AC8F4DE2-1A65-07B4-A083-B67EDAEC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37644085-2C89-8FA2-F243-42738C3B0CDF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8" name="Abgerundetes Rechteck 67">
              <a:extLst>
                <a:ext uri="{FF2B5EF4-FFF2-40B4-BE49-F238E27FC236}">
                  <a16:creationId xmlns:a16="http://schemas.microsoft.com/office/drawing/2014/main" id="{E1EA4A6C-63F3-5B5F-45D5-F551B699F48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fik 68" descr="WLAN mit einfarbiger Füllung">
              <a:extLst>
                <a:ext uri="{FF2B5EF4-FFF2-40B4-BE49-F238E27FC236}">
                  <a16:creationId xmlns:a16="http://schemas.microsoft.com/office/drawing/2014/main" id="{35A79290-6CE0-D53F-600D-1CC0112A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617BD3F-8645-73A3-1395-B3F96BD4E306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73F94B2A-CC66-35A1-B620-AF293C5BA5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fik 71" descr="WLAN mit einfarbiger Füllung">
              <a:extLst>
                <a:ext uri="{FF2B5EF4-FFF2-40B4-BE49-F238E27FC236}">
                  <a16:creationId xmlns:a16="http://schemas.microsoft.com/office/drawing/2014/main" id="{DF3CF1F7-666E-BF91-509A-9224D0928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DE0C476-0652-EBD1-8156-C961040C672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71AB5EA-207F-2562-3E19-C2EB7B9B2D8D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A2390D9D-016F-5253-533B-B51F72904F8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21C1ADC-F786-D080-304A-409D67D31086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F5C8E27A-93D9-1F9B-B482-B56F9A49AD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764D7-B4FF-1A66-001C-08659CD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8</a:t>
            </a:fld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8094C22-D617-EC32-E01E-C8D07A5BF032}"/>
              </a:ext>
            </a:extLst>
          </p:cNvPr>
          <p:cNvSpPr txBox="1"/>
          <p:nvPr/>
        </p:nvSpPr>
        <p:spPr>
          <a:xfrm>
            <a:off x="9353255" y="2559317"/>
            <a:ext cx="1693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Sending at the </a:t>
            </a:r>
            <a:br>
              <a:rPr lang="en-US" sz="1800" dirty="0"/>
            </a:br>
            <a:r>
              <a:rPr lang="en-US" sz="1800" dirty="0"/>
              <a:t>same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1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042BFB3-2537-B29C-1D20-A2CF73156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932" t="5576" r="8092" b="1969"/>
          <a:stretch/>
        </p:blipFill>
        <p:spPr>
          <a:xfrm>
            <a:off x="701841" y="1332971"/>
            <a:ext cx="10788317" cy="522393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sum of codes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>
            <a:off x="1848555" y="1438779"/>
            <a:ext cx="657023" cy="1058322"/>
            <a:chOff x="2422687" y="2612988"/>
            <a:chExt cx="914400" cy="1370413"/>
          </a:xfrm>
          <a:effectLst/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>
            <a:off x="2683378" y="4987401"/>
            <a:ext cx="657024" cy="1058322"/>
            <a:chOff x="2422687" y="2612988"/>
            <a:chExt cx="914400" cy="1370413"/>
          </a:xfrm>
          <a:effectLst/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081D02F-935E-1116-9BE2-9BF35928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9</a:t>
            </a:fld>
            <a:endParaRPr lang="de-DE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>
            <a:off x="4757668" y="1438779"/>
            <a:ext cx="657024" cy="1058322"/>
            <a:chOff x="2422687" y="2612988"/>
            <a:chExt cx="914400" cy="1370413"/>
          </a:xfrm>
          <a:effectLst/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>
            <a:off x="5168270" y="4987401"/>
            <a:ext cx="657024" cy="1058322"/>
            <a:chOff x="2422687" y="2612988"/>
            <a:chExt cx="914400" cy="1370413"/>
          </a:xfrm>
          <a:effectLst/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0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Macintosh PowerPoint</Application>
  <PresentationFormat>Breitbild</PresentationFormat>
  <Paragraphs>124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Abadi</vt:lpstr>
      <vt:lpstr>Arial</vt:lpstr>
      <vt:lpstr>Calibri</vt:lpstr>
      <vt:lpstr>Calibri Light</vt:lpstr>
      <vt:lpstr>Cambria Math</vt:lpstr>
      <vt:lpstr>Office</vt:lpstr>
      <vt:lpstr>Orthogonal Codes for Acoustic Underwater Localization</vt:lpstr>
      <vt:lpstr>Motivation</vt:lpstr>
      <vt:lpstr>Setup</vt:lpstr>
      <vt:lpstr>Overview</vt:lpstr>
      <vt:lpstr>Overview</vt:lpstr>
      <vt:lpstr>Principle – Outline</vt:lpstr>
      <vt:lpstr>Principle – cosine FIR</vt:lpstr>
      <vt:lpstr>Principle – anchor codes</vt:lpstr>
      <vt:lpstr>Principle – sum of codes</vt:lpstr>
      <vt:lpstr>Principle – math of correlation</vt:lpstr>
      <vt:lpstr>Principle – cross-correlation plots</vt:lpstr>
      <vt:lpstr>Principle – correlation</vt:lpstr>
      <vt:lpstr>Project Goals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Codes for Acoustic Underwater Localization</dc:title>
  <dc:creator>Sergej Keller</dc:creator>
  <cp:lastModifiedBy>Sergej Keller</cp:lastModifiedBy>
  <cp:revision>2</cp:revision>
  <dcterms:created xsi:type="dcterms:W3CDTF">2022-07-03T14:39:42Z</dcterms:created>
  <dcterms:modified xsi:type="dcterms:W3CDTF">2022-07-13T06:48:02Z</dcterms:modified>
</cp:coreProperties>
</file>